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6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4"/>
    <p:sldMasterId id="2147483796" r:id="rId5"/>
    <p:sldMasterId id="2147483730" r:id="rId6"/>
    <p:sldMasterId id="2147483718" r:id="rId7"/>
    <p:sldMasterId id="2147483684" r:id="rId8"/>
    <p:sldMasterId id="2147483696" r:id="rId9"/>
    <p:sldMasterId id="2147483756" r:id="rId10"/>
    <p:sldMasterId id="2147483769" r:id="rId11"/>
  </p:sldMasterIdLst>
  <p:sldIdLst>
    <p:sldId id="292" r:id="rId12"/>
    <p:sldId id="1347" r:id="rId13"/>
    <p:sldId id="1342" r:id="rId14"/>
    <p:sldId id="1343" r:id="rId15"/>
    <p:sldId id="1344" r:id="rId16"/>
    <p:sldId id="1346" r:id="rId17"/>
    <p:sldId id="1345" r:id="rId18"/>
    <p:sldId id="27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869" userDrawn="1">
          <p15:clr>
            <a:srgbClr val="A4A3A4"/>
          </p15:clr>
        </p15:guide>
        <p15:guide id="3" pos="6856" userDrawn="1">
          <p15:clr>
            <a:srgbClr val="A4A3A4"/>
          </p15:clr>
        </p15:guide>
        <p15:guide id="4" pos="3908" userDrawn="1">
          <p15:clr>
            <a:srgbClr val="A4A3A4"/>
          </p15:clr>
        </p15:guide>
        <p15:guide id="5" pos="2389" userDrawn="1">
          <p15:clr>
            <a:srgbClr val="A4A3A4"/>
          </p15:clr>
        </p15:guide>
        <p15:guide id="6" pos="540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A9FF"/>
    <a:srgbClr val="111F37"/>
    <a:srgbClr val="13223D"/>
    <a:srgbClr val="28EAC9"/>
    <a:srgbClr val="61CCE4"/>
    <a:srgbClr val="3172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D27339-400F-4907-954B-4B6A86BF06A8}" v="267" dt="2022-10-17T11:07:56.0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>
        <p:guide orient="horz" pos="2160"/>
        <p:guide pos="869"/>
        <p:guide pos="6856"/>
        <p:guide pos="3908"/>
        <p:guide pos="2389"/>
        <p:guide pos="540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4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McBeath" userId="c1ab714a-6864-4044-a0da-b05bc2edb084" providerId="ADAL" clId="{DAD27339-400F-4907-954B-4B6A86BF06A8}"/>
    <pc:docChg chg="undo custSel addSld delSld modSld sldOrd delMainMaster">
      <pc:chgData name="Megan McBeath" userId="c1ab714a-6864-4044-a0da-b05bc2edb084" providerId="ADAL" clId="{DAD27339-400F-4907-954B-4B6A86BF06A8}" dt="2022-10-17T11:08:32.402" v="4381" actId="14100"/>
      <pc:docMkLst>
        <pc:docMk/>
      </pc:docMkLst>
      <pc:sldChg chg="del">
        <pc:chgData name="Megan McBeath" userId="c1ab714a-6864-4044-a0da-b05bc2edb084" providerId="ADAL" clId="{DAD27339-400F-4907-954B-4B6A86BF06A8}" dt="2022-10-06T12:38:55.198" v="6" actId="2696"/>
        <pc:sldMkLst>
          <pc:docMk/>
          <pc:sldMk cId="1583478993" sldId="258"/>
        </pc:sldMkLst>
      </pc:sldChg>
      <pc:sldChg chg="del">
        <pc:chgData name="Megan McBeath" userId="c1ab714a-6864-4044-a0da-b05bc2edb084" providerId="ADAL" clId="{DAD27339-400F-4907-954B-4B6A86BF06A8}" dt="2022-10-06T12:38:11.312" v="2" actId="2696"/>
        <pc:sldMkLst>
          <pc:docMk/>
          <pc:sldMk cId="1977544150" sldId="270"/>
        </pc:sldMkLst>
      </pc:sldChg>
      <pc:sldChg chg="delSp mod">
        <pc:chgData name="Megan McBeath" userId="c1ab714a-6864-4044-a0da-b05bc2edb084" providerId="ADAL" clId="{DAD27339-400F-4907-954B-4B6A86BF06A8}" dt="2022-10-10T10:14:32.025" v="2255" actId="478"/>
        <pc:sldMkLst>
          <pc:docMk/>
          <pc:sldMk cId="593089838" sldId="271"/>
        </pc:sldMkLst>
        <pc:spChg chg="del">
          <ac:chgData name="Megan McBeath" userId="c1ab714a-6864-4044-a0da-b05bc2edb084" providerId="ADAL" clId="{DAD27339-400F-4907-954B-4B6A86BF06A8}" dt="2022-10-10T10:14:32.025" v="2255" actId="478"/>
          <ac:spMkLst>
            <pc:docMk/>
            <pc:sldMk cId="593089838" sldId="271"/>
            <ac:spMk id="3" creationId="{4D98AFEA-DA33-45A9-A536-01B5626E2100}"/>
          </ac:spMkLst>
        </pc:spChg>
      </pc:sldChg>
      <pc:sldChg chg="del">
        <pc:chgData name="Megan McBeath" userId="c1ab714a-6864-4044-a0da-b05bc2edb084" providerId="ADAL" clId="{DAD27339-400F-4907-954B-4B6A86BF06A8}" dt="2022-10-06T12:38:13.722" v="3" actId="2696"/>
        <pc:sldMkLst>
          <pc:docMk/>
          <pc:sldMk cId="1123440528" sldId="284"/>
        </pc:sldMkLst>
      </pc:sldChg>
      <pc:sldChg chg="del">
        <pc:chgData name="Megan McBeath" userId="c1ab714a-6864-4044-a0da-b05bc2edb084" providerId="ADAL" clId="{DAD27339-400F-4907-954B-4B6A86BF06A8}" dt="2022-10-06T12:38:29.797" v="5" actId="2696"/>
        <pc:sldMkLst>
          <pc:docMk/>
          <pc:sldMk cId="687389205" sldId="288"/>
        </pc:sldMkLst>
      </pc:sldChg>
      <pc:sldChg chg="del">
        <pc:chgData name="Megan McBeath" userId="c1ab714a-6864-4044-a0da-b05bc2edb084" providerId="ADAL" clId="{DAD27339-400F-4907-954B-4B6A86BF06A8}" dt="2022-10-06T12:38:20.451" v="4" actId="2696"/>
        <pc:sldMkLst>
          <pc:docMk/>
          <pc:sldMk cId="2879506342" sldId="289"/>
        </pc:sldMkLst>
      </pc:sldChg>
      <pc:sldChg chg="delSp modSp del mod">
        <pc:chgData name="Megan McBeath" userId="c1ab714a-6864-4044-a0da-b05bc2edb084" providerId="ADAL" clId="{DAD27339-400F-4907-954B-4B6A86BF06A8}" dt="2022-10-06T13:02:11.681" v="294" actId="2696"/>
        <pc:sldMkLst>
          <pc:docMk/>
          <pc:sldMk cId="878744695" sldId="291"/>
        </pc:sldMkLst>
        <pc:spChg chg="del mod">
          <ac:chgData name="Megan McBeath" userId="c1ab714a-6864-4044-a0da-b05bc2edb084" providerId="ADAL" clId="{DAD27339-400F-4907-954B-4B6A86BF06A8}" dt="2022-10-06T12:58:08.166" v="165"/>
          <ac:spMkLst>
            <pc:docMk/>
            <pc:sldMk cId="878744695" sldId="291"/>
            <ac:spMk id="8" creationId="{6B58F1F5-430C-AE42-83DE-8050A8F055DC}"/>
          </ac:spMkLst>
        </pc:spChg>
        <pc:spChg chg="mod">
          <ac:chgData name="Megan McBeath" userId="c1ab714a-6864-4044-a0da-b05bc2edb084" providerId="ADAL" clId="{DAD27339-400F-4907-954B-4B6A86BF06A8}" dt="2022-10-06T13:00:24.364" v="244" actId="1076"/>
          <ac:spMkLst>
            <pc:docMk/>
            <pc:sldMk cId="878744695" sldId="291"/>
            <ac:spMk id="9" creationId="{F118C105-04D8-0042-AAB5-BC624B0F3A5A}"/>
          </ac:spMkLst>
        </pc:spChg>
        <pc:spChg chg="del">
          <ac:chgData name="Megan McBeath" userId="c1ab714a-6864-4044-a0da-b05bc2edb084" providerId="ADAL" clId="{DAD27339-400F-4907-954B-4B6A86BF06A8}" dt="2022-10-06T12:58:17.698" v="167" actId="478"/>
          <ac:spMkLst>
            <pc:docMk/>
            <pc:sldMk cId="878744695" sldId="291"/>
            <ac:spMk id="12" creationId="{75663385-5965-7A43-94A9-89573649C80D}"/>
          </ac:spMkLst>
        </pc:spChg>
        <pc:picChg chg="mod">
          <ac:chgData name="Megan McBeath" userId="c1ab714a-6864-4044-a0da-b05bc2edb084" providerId="ADAL" clId="{DAD27339-400F-4907-954B-4B6A86BF06A8}" dt="2022-10-06T12:59:02.180" v="181" actId="1076"/>
          <ac:picMkLst>
            <pc:docMk/>
            <pc:sldMk cId="878744695" sldId="291"/>
            <ac:picMk id="17" creationId="{6B676BFD-9760-4216-85BB-C4B925A70175}"/>
          </ac:picMkLst>
        </pc:picChg>
        <pc:cxnChg chg="mod">
          <ac:chgData name="Megan McBeath" userId="c1ab714a-6864-4044-a0da-b05bc2edb084" providerId="ADAL" clId="{DAD27339-400F-4907-954B-4B6A86BF06A8}" dt="2022-10-06T13:00:21.910" v="243" actId="1076"/>
          <ac:cxnSpMkLst>
            <pc:docMk/>
            <pc:sldMk cId="878744695" sldId="291"/>
            <ac:cxnSpMk id="13" creationId="{3DAC79A7-7E9B-FF49-9AAE-AF55B83E9DD7}"/>
          </ac:cxnSpMkLst>
        </pc:cxnChg>
      </pc:sldChg>
      <pc:sldChg chg="addSp modSp new mod ord">
        <pc:chgData name="Megan McBeath" userId="c1ab714a-6864-4044-a0da-b05bc2edb084" providerId="ADAL" clId="{DAD27339-400F-4907-954B-4B6A86BF06A8}" dt="2022-10-06T12:57:37.394" v="162" actId="1076"/>
        <pc:sldMkLst>
          <pc:docMk/>
          <pc:sldMk cId="1270310370" sldId="292"/>
        </pc:sldMkLst>
        <pc:spChg chg="add mod">
          <ac:chgData name="Megan McBeath" userId="c1ab714a-6864-4044-a0da-b05bc2edb084" providerId="ADAL" clId="{DAD27339-400F-4907-954B-4B6A86BF06A8}" dt="2022-10-06T12:57:34.574" v="161" actId="1076"/>
          <ac:spMkLst>
            <pc:docMk/>
            <pc:sldMk cId="1270310370" sldId="292"/>
            <ac:spMk id="4" creationId="{6882905E-2143-EAF2-4AA2-3C49F88C4509}"/>
          </ac:spMkLst>
        </pc:spChg>
        <pc:spChg chg="add mod">
          <ac:chgData name="Megan McBeath" userId="c1ab714a-6864-4044-a0da-b05bc2edb084" providerId="ADAL" clId="{DAD27339-400F-4907-954B-4B6A86BF06A8}" dt="2022-10-06T12:56:58.020" v="150" actId="208"/>
          <ac:spMkLst>
            <pc:docMk/>
            <pc:sldMk cId="1270310370" sldId="292"/>
            <ac:spMk id="9" creationId="{AC00034F-40EE-89A4-5EF1-8ADF7625E2AD}"/>
          </ac:spMkLst>
        </pc:spChg>
        <pc:picChg chg="add mod ord modCrop">
          <ac:chgData name="Megan McBeath" userId="c1ab714a-6864-4044-a0da-b05bc2edb084" providerId="ADAL" clId="{DAD27339-400F-4907-954B-4B6A86BF06A8}" dt="2022-10-06T12:53:58.673" v="106" actId="14100"/>
          <ac:picMkLst>
            <pc:docMk/>
            <pc:sldMk cId="1270310370" sldId="292"/>
            <ac:picMk id="3" creationId="{D8BBF6BE-D82F-5AF9-8FD9-CF5C01661959}"/>
          </ac:picMkLst>
        </pc:picChg>
        <pc:picChg chg="add mod ord">
          <ac:chgData name="Megan McBeath" userId="c1ab714a-6864-4044-a0da-b05bc2edb084" providerId="ADAL" clId="{DAD27339-400F-4907-954B-4B6A86BF06A8}" dt="2022-10-06T12:56:40.841" v="147" actId="1076"/>
          <ac:picMkLst>
            <pc:docMk/>
            <pc:sldMk cId="1270310370" sldId="292"/>
            <ac:picMk id="6" creationId="{00C25EAE-CEA7-40F6-50A5-3BD24F114E7D}"/>
          </ac:picMkLst>
        </pc:picChg>
        <pc:picChg chg="add mod ord">
          <ac:chgData name="Megan McBeath" userId="c1ab714a-6864-4044-a0da-b05bc2edb084" providerId="ADAL" clId="{DAD27339-400F-4907-954B-4B6A86BF06A8}" dt="2022-10-06T12:56:44.564" v="149" actId="1076"/>
          <ac:picMkLst>
            <pc:docMk/>
            <pc:sldMk cId="1270310370" sldId="292"/>
            <ac:picMk id="7" creationId="{3A0580CE-DC92-9A56-D135-BB83727E3DAB}"/>
          </ac:picMkLst>
        </pc:picChg>
        <pc:picChg chg="add mod ord">
          <ac:chgData name="Megan McBeath" userId="c1ab714a-6864-4044-a0da-b05bc2edb084" providerId="ADAL" clId="{DAD27339-400F-4907-954B-4B6A86BF06A8}" dt="2022-10-06T12:56:42.427" v="148" actId="1076"/>
          <ac:picMkLst>
            <pc:docMk/>
            <pc:sldMk cId="1270310370" sldId="292"/>
            <ac:picMk id="8" creationId="{F68BA359-F964-9224-AE8D-953951BAA233}"/>
          </ac:picMkLst>
        </pc:picChg>
        <pc:picChg chg="add mod">
          <ac:chgData name="Megan McBeath" userId="c1ab714a-6864-4044-a0da-b05bc2edb084" providerId="ADAL" clId="{DAD27339-400F-4907-954B-4B6A86BF06A8}" dt="2022-10-06T12:54:02.045" v="107" actId="14100"/>
          <ac:picMkLst>
            <pc:docMk/>
            <pc:sldMk cId="1270310370" sldId="292"/>
            <ac:picMk id="1026" creationId="{48065E97-76C2-CB65-2973-9A32F50EAD26}"/>
          </ac:picMkLst>
        </pc:picChg>
        <pc:picChg chg="add mod">
          <ac:chgData name="Megan McBeath" userId="c1ab714a-6864-4044-a0da-b05bc2edb084" providerId="ADAL" clId="{DAD27339-400F-4907-954B-4B6A86BF06A8}" dt="2022-10-06T12:57:37.394" v="162" actId="1076"/>
          <ac:picMkLst>
            <pc:docMk/>
            <pc:sldMk cId="1270310370" sldId="292"/>
            <ac:picMk id="1028" creationId="{2DC81FFE-D12E-C243-F7B2-2F39913003C1}"/>
          </ac:picMkLst>
        </pc:picChg>
      </pc:sldChg>
      <pc:sldChg chg="addSp delSp modSp del mod">
        <pc:chgData name="Megan McBeath" userId="c1ab714a-6864-4044-a0da-b05bc2edb084" providerId="ADAL" clId="{DAD27339-400F-4907-954B-4B6A86BF06A8}" dt="2022-10-06T12:38:05.038" v="1" actId="2696"/>
        <pc:sldMkLst>
          <pc:docMk/>
          <pc:sldMk cId="3771096381" sldId="292"/>
        </pc:sldMkLst>
        <pc:spChg chg="add mod">
          <ac:chgData name="Megan McBeath" userId="c1ab714a-6864-4044-a0da-b05bc2edb084" providerId="ADAL" clId="{DAD27339-400F-4907-954B-4B6A86BF06A8}" dt="2022-10-06T12:37:50.234" v="0" actId="478"/>
          <ac:spMkLst>
            <pc:docMk/>
            <pc:sldMk cId="3771096381" sldId="292"/>
            <ac:spMk id="9" creationId="{52EE14B7-0E85-2E06-78E3-973889F1C242}"/>
          </ac:spMkLst>
        </pc:spChg>
        <pc:spChg chg="del">
          <ac:chgData name="Megan McBeath" userId="c1ab714a-6864-4044-a0da-b05bc2edb084" providerId="ADAL" clId="{DAD27339-400F-4907-954B-4B6A86BF06A8}" dt="2022-10-06T12:37:50.234" v="0" actId="478"/>
          <ac:spMkLst>
            <pc:docMk/>
            <pc:sldMk cId="3771096381" sldId="292"/>
            <ac:spMk id="18" creationId="{394260D5-A40D-4E83-9AF7-B4F5D032FE48}"/>
          </ac:spMkLst>
        </pc:spChg>
      </pc:sldChg>
      <pc:sldChg chg="modSp add del mod">
        <pc:chgData name="Megan McBeath" userId="c1ab714a-6864-4044-a0da-b05bc2edb084" providerId="ADAL" clId="{DAD27339-400F-4907-954B-4B6A86BF06A8}" dt="2022-10-06T13:02:17.599" v="296" actId="2696"/>
        <pc:sldMkLst>
          <pc:docMk/>
          <pc:sldMk cId="1796941207" sldId="293"/>
        </pc:sldMkLst>
        <pc:spChg chg="mod">
          <ac:chgData name="Megan McBeath" userId="c1ab714a-6864-4044-a0da-b05bc2edb084" providerId="ADAL" clId="{DAD27339-400F-4907-954B-4B6A86BF06A8}" dt="2022-10-06T12:59:18.358" v="188" actId="20577"/>
          <ac:spMkLst>
            <pc:docMk/>
            <pc:sldMk cId="1796941207" sldId="293"/>
            <ac:spMk id="9" creationId="{F118C105-04D8-0042-AAB5-BC624B0F3A5A}"/>
          </ac:spMkLst>
        </pc:spChg>
      </pc:sldChg>
      <pc:sldChg chg="modSp add del mod">
        <pc:chgData name="Megan McBeath" userId="c1ab714a-6864-4044-a0da-b05bc2edb084" providerId="ADAL" clId="{DAD27339-400F-4907-954B-4B6A86BF06A8}" dt="2022-10-06T13:02:20.909" v="297" actId="2696"/>
        <pc:sldMkLst>
          <pc:docMk/>
          <pc:sldMk cId="1855901539" sldId="294"/>
        </pc:sldMkLst>
        <pc:spChg chg="mod">
          <ac:chgData name="Megan McBeath" userId="c1ab714a-6864-4044-a0da-b05bc2edb084" providerId="ADAL" clId="{DAD27339-400F-4907-954B-4B6A86BF06A8}" dt="2022-10-06T12:59:28.740" v="194" actId="20577"/>
          <ac:spMkLst>
            <pc:docMk/>
            <pc:sldMk cId="1855901539" sldId="294"/>
            <ac:spMk id="9" creationId="{F118C105-04D8-0042-AAB5-BC624B0F3A5A}"/>
          </ac:spMkLst>
        </pc:spChg>
      </pc:sldChg>
      <pc:sldChg chg="add del">
        <pc:chgData name="Megan McBeath" userId="c1ab714a-6864-4044-a0da-b05bc2edb084" providerId="ADAL" clId="{DAD27339-400F-4907-954B-4B6A86BF06A8}" dt="2022-10-06T13:02:14.660" v="295" actId="2696"/>
        <pc:sldMkLst>
          <pc:docMk/>
          <pc:sldMk cId="3297711042" sldId="295"/>
        </pc:sldMkLst>
      </pc:sldChg>
      <pc:sldChg chg="addSp delSp modSp add mod">
        <pc:chgData name="Megan McBeath" userId="c1ab714a-6864-4044-a0da-b05bc2edb084" providerId="ADAL" clId="{DAD27339-400F-4907-954B-4B6A86BF06A8}" dt="2022-10-17T11:02:45.352" v="4329" actId="1076"/>
        <pc:sldMkLst>
          <pc:docMk/>
          <pc:sldMk cId="2866291035" sldId="1342"/>
        </pc:sldMkLst>
        <pc:spChg chg="mod">
          <ac:chgData name="Megan McBeath" userId="c1ab714a-6864-4044-a0da-b05bc2edb084" providerId="ADAL" clId="{DAD27339-400F-4907-954B-4B6A86BF06A8}" dt="2022-10-10T10:28:28.969" v="2488" actId="1076"/>
          <ac:spMkLst>
            <pc:docMk/>
            <pc:sldMk cId="2866291035" sldId="1342"/>
            <ac:spMk id="4" creationId="{83CE839D-50E2-524B-9052-2B0D6BB656B0}"/>
          </ac:spMkLst>
        </pc:spChg>
        <pc:spChg chg="add mod">
          <ac:chgData name="Megan McBeath" userId="c1ab714a-6864-4044-a0da-b05bc2edb084" providerId="ADAL" clId="{DAD27339-400F-4907-954B-4B6A86BF06A8}" dt="2022-10-11T13:11:30.530" v="4246" actId="2085"/>
          <ac:spMkLst>
            <pc:docMk/>
            <pc:sldMk cId="2866291035" sldId="1342"/>
            <ac:spMk id="8" creationId="{24416398-4515-BD72-944B-D7D18C2B0885}"/>
          </ac:spMkLst>
        </pc:spChg>
        <pc:spChg chg="add del mod">
          <ac:chgData name="Megan McBeath" userId="c1ab714a-6864-4044-a0da-b05bc2edb084" providerId="ADAL" clId="{DAD27339-400F-4907-954B-4B6A86BF06A8}" dt="2022-10-10T10:50:14.382" v="2869" actId="478"/>
          <ac:spMkLst>
            <pc:docMk/>
            <pc:sldMk cId="2866291035" sldId="1342"/>
            <ac:spMk id="8" creationId="{A3D7D6AA-A913-493D-7EB9-9C3FB0AF328E}"/>
          </ac:spMkLst>
        </pc:spChg>
        <pc:spChg chg="add del mod">
          <ac:chgData name="Megan McBeath" userId="c1ab714a-6864-4044-a0da-b05bc2edb084" providerId="ADAL" clId="{DAD27339-400F-4907-954B-4B6A86BF06A8}" dt="2022-10-10T11:22:38.133" v="3957" actId="478"/>
          <ac:spMkLst>
            <pc:docMk/>
            <pc:sldMk cId="2866291035" sldId="1342"/>
            <ac:spMk id="9" creationId="{E1F3A162-2FC8-40CC-BE47-F5B3BAF891E5}"/>
          </ac:spMkLst>
        </pc:spChg>
        <pc:spChg chg="add del mod">
          <ac:chgData name="Megan McBeath" userId="c1ab714a-6864-4044-a0da-b05bc2edb084" providerId="ADAL" clId="{DAD27339-400F-4907-954B-4B6A86BF06A8}" dt="2022-10-10T11:06:25.367" v="3336" actId="478"/>
          <ac:spMkLst>
            <pc:docMk/>
            <pc:sldMk cId="2866291035" sldId="1342"/>
            <ac:spMk id="10" creationId="{98931A2E-EAEB-2006-47AB-EDEEBAD21F45}"/>
          </ac:spMkLst>
        </pc:spChg>
        <pc:spChg chg="add mod">
          <ac:chgData name="Megan McBeath" userId="c1ab714a-6864-4044-a0da-b05bc2edb084" providerId="ADAL" clId="{DAD27339-400F-4907-954B-4B6A86BF06A8}" dt="2022-10-10T13:11:02.156" v="4234" actId="14100"/>
          <ac:spMkLst>
            <pc:docMk/>
            <pc:sldMk cId="2866291035" sldId="1342"/>
            <ac:spMk id="15" creationId="{AE1F15A6-4312-0A6D-F19F-C4FA212AFA5A}"/>
          </ac:spMkLst>
        </pc:spChg>
        <pc:spChg chg="mod">
          <ac:chgData name="Megan McBeath" userId="c1ab714a-6864-4044-a0da-b05bc2edb084" providerId="ADAL" clId="{DAD27339-400F-4907-954B-4B6A86BF06A8}" dt="2022-10-10T11:31:21.003" v="4217" actId="20577"/>
          <ac:spMkLst>
            <pc:docMk/>
            <pc:sldMk cId="2866291035" sldId="1342"/>
            <ac:spMk id="16" creationId="{9C59925C-5602-4995-AA64-6AD4279C593E}"/>
          </ac:spMkLst>
        </pc:spChg>
        <pc:spChg chg="add mod">
          <ac:chgData name="Megan McBeath" userId="c1ab714a-6864-4044-a0da-b05bc2edb084" providerId="ADAL" clId="{DAD27339-400F-4907-954B-4B6A86BF06A8}" dt="2022-10-10T11:11:40.003" v="3591" actId="1076"/>
          <ac:spMkLst>
            <pc:docMk/>
            <pc:sldMk cId="2866291035" sldId="1342"/>
            <ac:spMk id="17" creationId="{DCD0056B-B19D-EC8D-41E5-B445DC3B8C58}"/>
          </ac:spMkLst>
        </pc:spChg>
        <pc:spChg chg="add mod">
          <ac:chgData name="Megan McBeath" userId="c1ab714a-6864-4044-a0da-b05bc2edb084" providerId="ADAL" clId="{DAD27339-400F-4907-954B-4B6A86BF06A8}" dt="2022-10-10T11:11:35.553" v="3590" actId="1076"/>
          <ac:spMkLst>
            <pc:docMk/>
            <pc:sldMk cId="2866291035" sldId="1342"/>
            <ac:spMk id="18" creationId="{1AD73338-6E03-A988-9FD7-ABFBAC0BDC42}"/>
          </ac:spMkLst>
        </pc:spChg>
        <pc:spChg chg="add mod">
          <ac:chgData name="Megan McBeath" userId="c1ab714a-6864-4044-a0da-b05bc2edb084" providerId="ADAL" clId="{DAD27339-400F-4907-954B-4B6A86BF06A8}" dt="2022-10-10T11:10:36.124" v="3583" actId="1076"/>
          <ac:spMkLst>
            <pc:docMk/>
            <pc:sldMk cId="2866291035" sldId="1342"/>
            <ac:spMk id="19" creationId="{D7CB8652-8486-85AE-2F52-C2A68D4B159F}"/>
          </ac:spMkLst>
        </pc:spChg>
        <pc:spChg chg="del mod">
          <ac:chgData name="Megan McBeath" userId="c1ab714a-6864-4044-a0da-b05bc2edb084" providerId="ADAL" clId="{DAD27339-400F-4907-954B-4B6A86BF06A8}" dt="2022-10-06T13:01:33.125" v="252" actId="478"/>
          <ac:spMkLst>
            <pc:docMk/>
            <pc:sldMk cId="2866291035" sldId="1342"/>
            <ac:spMk id="23" creationId="{7CB3A8CB-EDB5-4805-8340-9714EAAB7B3B}"/>
          </ac:spMkLst>
        </pc:spChg>
        <pc:spChg chg="add del mod">
          <ac:chgData name="Megan McBeath" userId="c1ab714a-6864-4044-a0da-b05bc2edb084" providerId="ADAL" clId="{DAD27339-400F-4907-954B-4B6A86BF06A8}" dt="2022-10-10T10:44:05.020" v="2711" actId="478"/>
          <ac:spMkLst>
            <pc:docMk/>
            <pc:sldMk cId="2866291035" sldId="1342"/>
            <ac:spMk id="24" creationId="{3BE2218B-57DB-DBAF-FE5A-A1464DF01B4C}"/>
          </ac:spMkLst>
        </pc:spChg>
        <pc:spChg chg="add del mod">
          <ac:chgData name="Megan McBeath" userId="c1ab714a-6864-4044-a0da-b05bc2edb084" providerId="ADAL" clId="{DAD27339-400F-4907-954B-4B6A86BF06A8}" dt="2022-10-10T10:30:50.629" v="2527" actId="478"/>
          <ac:spMkLst>
            <pc:docMk/>
            <pc:sldMk cId="2866291035" sldId="1342"/>
            <ac:spMk id="25" creationId="{5BA28A0C-084D-6ABC-C5A2-123D722E4888}"/>
          </ac:spMkLst>
        </pc:spChg>
        <pc:spChg chg="del">
          <ac:chgData name="Megan McBeath" userId="c1ab714a-6864-4044-a0da-b05bc2edb084" providerId="ADAL" clId="{DAD27339-400F-4907-954B-4B6A86BF06A8}" dt="2022-10-06T13:01:28.882" v="249" actId="478"/>
          <ac:spMkLst>
            <pc:docMk/>
            <pc:sldMk cId="2866291035" sldId="1342"/>
            <ac:spMk id="26" creationId="{B1F727ED-E357-45DC-B102-6E2D9675021B}"/>
          </ac:spMkLst>
        </pc:spChg>
        <pc:spChg chg="add del mod">
          <ac:chgData name="Megan McBeath" userId="c1ab714a-6864-4044-a0da-b05bc2edb084" providerId="ADAL" clId="{DAD27339-400F-4907-954B-4B6A86BF06A8}" dt="2022-10-10T10:30:55.990" v="2529" actId="478"/>
          <ac:spMkLst>
            <pc:docMk/>
            <pc:sldMk cId="2866291035" sldId="1342"/>
            <ac:spMk id="26" creationId="{D2E5DD85-783E-BDF5-6A6E-DB03CDF98490}"/>
          </ac:spMkLst>
        </pc:spChg>
        <pc:spChg chg="del">
          <ac:chgData name="Megan McBeath" userId="c1ab714a-6864-4044-a0da-b05bc2edb084" providerId="ADAL" clId="{DAD27339-400F-4907-954B-4B6A86BF06A8}" dt="2022-10-06T13:01:31.167" v="250" actId="478"/>
          <ac:spMkLst>
            <pc:docMk/>
            <pc:sldMk cId="2866291035" sldId="1342"/>
            <ac:spMk id="27" creationId="{4B3C7CE4-DF86-4FDC-B4F3-8BD5505781BA}"/>
          </ac:spMkLst>
        </pc:spChg>
        <pc:spChg chg="add del mod">
          <ac:chgData name="Megan McBeath" userId="c1ab714a-6864-4044-a0da-b05bc2edb084" providerId="ADAL" clId="{DAD27339-400F-4907-954B-4B6A86BF06A8}" dt="2022-10-10T10:31:05.353" v="2532" actId="478"/>
          <ac:spMkLst>
            <pc:docMk/>
            <pc:sldMk cId="2866291035" sldId="1342"/>
            <ac:spMk id="27" creationId="{ACCC2397-3306-70C1-9EC1-B408E06E44EE}"/>
          </ac:spMkLst>
        </pc:spChg>
        <pc:spChg chg="add del mod">
          <ac:chgData name="Megan McBeath" userId="c1ab714a-6864-4044-a0da-b05bc2edb084" providerId="ADAL" clId="{DAD27339-400F-4907-954B-4B6A86BF06A8}" dt="2022-10-10T10:29:47.075" v="2506" actId="478"/>
          <ac:spMkLst>
            <pc:docMk/>
            <pc:sldMk cId="2866291035" sldId="1342"/>
            <ac:spMk id="31" creationId="{778631FF-E64D-C51F-D8F6-E62694D6C9D8}"/>
          </ac:spMkLst>
        </pc:spChg>
        <pc:spChg chg="add del mod">
          <ac:chgData name="Megan McBeath" userId="c1ab714a-6864-4044-a0da-b05bc2edb084" providerId="ADAL" clId="{DAD27339-400F-4907-954B-4B6A86BF06A8}" dt="2022-10-10T10:29:48.433" v="2507" actId="478"/>
          <ac:spMkLst>
            <pc:docMk/>
            <pc:sldMk cId="2866291035" sldId="1342"/>
            <ac:spMk id="32" creationId="{5EE22E4F-8DC4-018D-4025-7AA9FEABDC07}"/>
          </ac:spMkLst>
        </pc:spChg>
        <pc:spChg chg="add del mod">
          <ac:chgData name="Megan McBeath" userId="c1ab714a-6864-4044-a0da-b05bc2edb084" providerId="ADAL" clId="{DAD27339-400F-4907-954B-4B6A86BF06A8}" dt="2022-10-10T10:29:49.883" v="2508" actId="478"/>
          <ac:spMkLst>
            <pc:docMk/>
            <pc:sldMk cId="2866291035" sldId="1342"/>
            <ac:spMk id="33" creationId="{99E0C14E-A56D-510B-B85B-86D4A00E6C6F}"/>
          </ac:spMkLst>
        </pc:spChg>
        <pc:spChg chg="add mod">
          <ac:chgData name="Megan McBeath" userId="c1ab714a-6864-4044-a0da-b05bc2edb084" providerId="ADAL" clId="{DAD27339-400F-4907-954B-4B6A86BF06A8}" dt="2022-10-10T10:57:15.570" v="3032" actId="1076"/>
          <ac:spMkLst>
            <pc:docMk/>
            <pc:sldMk cId="2866291035" sldId="1342"/>
            <ac:spMk id="34" creationId="{273FB0C5-467A-720D-89D8-A022B57B28C0}"/>
          </ac:spMkLst>
        </pc:spChg>
        <pc:spChg chg="add del mod">
          <ac:chgData name="Megan McBeath" userId="c1ab714a-6864-4044-a0da-b05bc2edb084" providerId="ADAL" clId="{DAD27339-400F-4907-954B-4B6A86BF06A8}" dt="2022-10-10T10:57:16.593" v="3034" actId="478"/>
          <ac:spMkLst>
            <pc:docMk/>
            <pc:sldMk cId="2866291035" sldId="1342"/>
            <ac:spMk id="35" creationId="{0D5F8AA4-039C-320C-0885-93851D32EC61}"/>
          </ac:spMkLst>
        </pc:spChg>
        <pc:spChg chg="add del mod">
          <ac:chgData name="Megan McBeath" userId="c1ab714a-6864-4044-a0da-b05bc2edb084" providerId="ADAL" clId="{DAD27339-400F-4907-954B-4B6A86BF06A8}" dt="2022-10-10T10:57:18.261" v="3035" actId="478"/>
          <ac:spMkLst>
            <pc:docMk/>
            <pc:sldMk cId="2866291035" sldId="1342"/>
            <ac:spMk id="36" creationId="{F2383E3A-71DC-649D-CD68-C72DFAAA146A}"/>
          </ac:spMkLst>
        </pc:spChg>
        <pc:spChg chg="add mod">
          <ac:chgData name="Megan McBeath" userId="c1ab714a-6864-4044-a0da-b05bc2edb084" providerId="ADAL" clId="{DAD27339-400F-4907-954B-4B6A86BF06A8}" dt="2022-10-10T13:11:14.792" v="4237" actId="14100"/>
          <ac:spMkLst>
            <pc:docMk/>
            <pc:sldMk cId="2866291035" sldId="1342"/>
            <ac:spMk id="37" creationId="{306157DB-8EAB-8093-94CB-99F772929EFA}"/>
          </ac:spMkLst>
        </pc:spChg>
        <pc:spChg chg="add del mod">
          <ac:chgData name="Megan McBeath" userId="c1ab714a-6864-4044-a0da-b05bc2edb084" providerId="ADAL" clId="{DAD27339-400F-4907-954B-4B6A86BF06A8}" dt="2022-10-10T10:30:06.987" v="2514" actId="478"/>
          <ac:spMkLst>
            <pc:docMk/>
            <pc:sldMk cId="2866291035" sldId="1342"/>
            <ac:spMk id="38" creationId="{08C9873F-639F-C4D5-7DB9-FC4D7F4076AF}"/>
          </ac:spMkLst>
        </pc:spChg>
        <pc:spChg chg="add mod">
          <ac:chgData name="Megan McBeath" userId="c1ab714a-6864-4044-a0da-b05bc2edb084" providerId="ADAL" clId="{DAD27339-400F-4907-954B-4B6A86BF06A8}" dt="2022-10-10T10:42:26.258" v="2695" actId="1076"/>
          <ac:spMkLst>
            <pc:docMk/>
            <pc:sldMk cId="2866291035" sldId="1342"/>
            <ac:spMk id="39" creationId="{3D220E75-E7B3-3480-E7EB-1A82E23A43C6}"/>
          </ac:spMkLst>
        </pc:spChg>
        <pc:spChg chg="add mod">
          <ac:chgData name="Megan McBeath" userId="c1ab714a-6864-4044-a0da-b05bc2edb084" providerId="ADAL" clId="{DAD27339-400F-4907-954B-4B6A86BF06A8}" dt="2022-10-10T10:43:02.926" v="2703" actId="1076"/>
          <ac:spMkLst>
            <pc:docMk/>
            <pc:sldMk cId="2866291035" sldId="1342"/>
            <ac:spMk id="40" creationId="{600E2BE7-926B-7DB4-4247-34C50150BE50}"/>
          </ac:spMkLst>
        </pc:spChg>
        <pc:spChg chg="add del mod">
          <ac:chgData name="Megan McBeath" userId="c1ab714a-6864-4044-a0da-b05bc2edb084" providerId="ADAL" clId="{DAD27339-400F-4907-954B-4B6A86BF06A8}" dt="2022-10-10T10:44:12.484" v="2714" actId="478"/>
          <ac:spMkLst>
            <pc:docMk/>
            <pc:sldMk cId="2866291035" sldId="1342"/>
            <ac:spMk id="41" creationId="{6682EB71-832D-4B81-D36B-9758CC335DD8}"/>
          </ac:spMkLst>
        </pc:spChg>
        <pc:spChg chg="add del mod">
          <ac:chgData name="Megan McBeath" userId="c1ab714a-6864-4044-a0da-b05bc2edb084" providerId="ADAL" clId="{DAD27339-400F-4907-954B-4B6A86BF06A8}" dt="2022-10-10T10:44:20.355" v="2717" actId="478"/>
          <ac:spMkLst>
            <pc:docMk/>
            <pc:sldMk cId="2866291035" sldId="1342"/>
            <ac:spMk id="42" creationId="{A4BA967F-4DBD-C213-56E7-2F9BC42FCB44}"/>
          </ac:spMkLst>
        </pc:spChg>
        <pc:spChg chg="add del mod">
          <ac:chgData name="Megan McBeath" userId="c1ab714a-6864-4044-a0da-b05bc2edb084" providerId="ADAL" clId="{DAD27339-400F-4907-954B-4B6A86BF06A8}" dt="2022-10-10T10:44:21.642" v="2718" actId="478"/>
          <ac:spMkLst>
            <pc:docMk/>
            <pc:sldMk cId="2866291035" sldId="1342"/>
            <ac:spMk id="43" creationId="{F0139524-9ABB-419E-595A-03FDA04D19E2}"/>
          </ac:spMkLst>
        </pc:spChg>
        <pc:spChg chg="add mod">
          <ac:chgData name="Megan McBeath" userId="c1ab714a-6864-4044-a0da-b05bc2edb084" providerId="ADAL" clId="{DAD27339-400F-4907-954B-4B6A86BF06A8}" dt="2022-10-10T13:11:22.164" v="4239" actId="1076"/>
          <ac:spMkLst>
            <pc:docMk/>
            <pc:sldMk cId="2866291035" sldId="1342"/>
            <ac:spMk id="45" creationId="{8F80FE11-6611-8137-7DDE-93938B684AE9}"/>
          </ac:spMkLst>
        </pc:spChg>
        <pc:spChg chg="add mod">
          <ac:chgData name="Megan McBeath" userId="c1ab714a-6864-4044-a0da-b05bc2edb084" providerId="ADAL" clId="{DAD27339-400F-4907-954B-4B6A86BF06A8}" dt="2022-10-10T13:11:28.028" v="4240" actId="1076"/>
          <ac:spMkLst>
            <pc:docMk/>
            <pc:sldMk cId="2866291035" sldId="1342"/>
            <ac:spMk id="46" creationId="{DFE33120-A4D1-D316-B86B-E0A4EDE66931}"/>
          </ac:spMkLst>
        </pc:spChg>
        <pc:spChg chg="add mod">
          <ac:chgData name="Megan McBeath" userId="c1ab714a-6864-4044-a0da-b05bc2edb084" providerId="ADAL" clId="{DAD27339-400F-4907-954B-4B6A86BF06A8}" dt="2022-10-10T10:37:45.525" v="2625" actId="1076"/>
          <ac:spMkLst>
            <pc:docMk/>
            <pc:sldMk cId="2866291035" sldId="1342"/>
            <ac:spMk id="48" creationId="{C476CEC3-80B4-5524-B3C0-E7BFDBA82687}"/>
          </ac:spMkLst>
        </pc:spChg>
        <pc:spChg chg="add mod">
          <ac:chgData name="Megan McBeath" userId="c1ab714a-6864-4044-a0da-b05bc2edb084" providerId="ADAL" clId="{DAD27339-400F-4907-954B-4B6A86BF06A8}" dt="2022-10-10T13:11:17.743" v="4238" actId="1076"/>
          <ac:spMkLst>
            <pc:docMk/>
            <pc:sldMk cId="2866291035" sldId="1342"/>
            <ac:spMk id="49" creationId="{FEB556CD-A085-460D-7A1C-42A05FEAC01F}"/>
          </ac:spMkLst>
        </pc:spChg>
        <pc:spChg chg="add mod">
          <ac:chgData name="Megan McBeath" userId="c1ab714a-6864-4044-a0da-b05bc2edb084" providerId="ADAL" clId="{DAD27339-400F-4907-954B-4B6A86BF06A8}" dt="2022-10-10T10:42:51.642" v="2700" actId="1076"/>
          <ac:spMkLst>
            <pc:docMk/>
            <pc:sldMk cId="2866291035" sldId="1342"/>
            <ac:spMk id="51" creationId="{E5F93895-598B-1CDB-4EA5-3B6F7EDBDD9C}"/>
          </ac:spMkLst>
        </pc:spChg>
        <pc:spChg chg="add mod">
          <ac:chgData name="Megan McBeath" userId="c1ab714a-6864-4044-a0da-b05bc2edb084" providerId="ADAL" clId="{DAD27339-400F-4907-954B-4B6A86BF06A8}" dt="2022-10-10T10:42:56.213" v="2701" actId="1076"/>
          <ac:spMkLst>
            <pc:docMk/>
            <pc:sldMk cId="2866291035" sldId="1342"/>
            <ac:spMk id="53" creationId="{984211E0-13E4-82B9-9AAC-9A9BA4C2AE39}"/>
          </ac:spMkLst>
        </pc:spChg>
        <pc:spChg chg="add mod">
          <ac:chgData name="Megan McBeath" userId="c1ab714a-6864-4044-a0da-b05bc2edb084" providerId="ADAL" clId="{DAD27339-400F-4907-954B-4B6A86BF06A8}" dt="2022-10-10T10:45:00.678" v="2727" actId="14100"/>
          <ac:spMkLst>
            <pc:docMk/>
            <pc:sldMk cId="2866291035" sldId="1342"/>
            <ac:spMk id="54" creationId="{3B49993D-039A-DF89-6FC5-C9C6B3C3F0DE}"/>
          </ac:spMkLst>
        </pc:spChg>
        <pc:spChg chg="add mod">
          <ac:chgData name="Megan McBeath" userId="c1ab714a-6864-4044-a0da-b05bc2edb084" providerId="ADAL" clId="{DAD27339-400F-4907-954B-4B6A86BF06A8}" dt="2022-10-10T10:51:54" v="2911" actId="1076"/>
          <ac:spMkLst>
            <pc:docMk/>
            <pc:sldMk cId="2866291035" sldId="1342"/>
            <ac:spMk id="55" creationId="{06C2A90D-9DCF-2465-FFBB-5F80C4061B1D}"/>
          </ac:spMkLst>
        </pc:spChg>
        <pc:spChg chg="add del mod">
          <ac:chgData name="Megan McBeath" userId="c1ab714a-6864-4044-a0da-b05bc2edb084" providerId="ADAL" clId="{DAD27339-400F-4907-954B-4B6A86BF06A8}" dt="2022-10-10T10:46:02.896" v="2748" actId="478"/>
          <ac:spMkLst>
            <pc:docMk/>
            <pc:sldMk cId="2866291035" sldId="1342"/>
            <ac:spMk id="56" creationId="{C2C46268-46B5-A076-CD08-C857CDF211F8}"/>
          </ac:spMkLst>
        </pc:spChg>
        <pc:spChg chg="add del mod">
          <ac:chgData name="Megan McBeath" userId="c1ab714a-6864-4044-a0da-b05bc2edb084" providerId="ADAL" clId="{DAD27339-400F-4907-954B-4B6A86BF06A8}" dt="2022-10-10T10:45:55.683" v="2745" actId="478"/>
          <ac:spMkLst>
            <pc:docMk/>
            <pc:sldMk cId="2866291035" sldId="1342"/>
            <ac:spMk id="57" creationId="{B77D80C3-B3A4-7035-804E-0F58BAACF93D}"/>
          </ac:spMkLst>
        </pc:spChg>
        <pc:spChg chg="add del mod">
          <ac:chgData name="Megan McBeath" userId="c1ab714a-6864-4044-a0da-b05bc2edb084" providerId="ADAL" clId="{DAD27339-400F-4907-954B-4B6A86BF06A8}" dt="2022-10-10T10:51:17.884" v="2900" actId="478"/>
          <ac:spMkLst>
            <pc:docMk/>
            <pc:sldMk cId="2866291035" sldId="1342"/>
            <ac:spMk id="58" creationId="{52136ECE-78C2-39FF-920B-6C32EA696B37}"/>
          </ac:spMkLst>
        </pc:spChg>
        <pc:spChg chg="add del mod">
          <ac:chgData name="Megan McBeath" userId="c1ab714a-6864-4044-a0da-b05bc2edb084" providerId="ADAL" clId="{DAD27339-400F-4907-954B-4B6A86BF06A8}" dt="2022-10-10T10:51:16.496" v="2899" actId="478"/>
          <ac:spMkLst>
            <pc:docMk/>
            <pc:sldMk cId="2866291035" sldId="1342"/>
            <ac:spMk id="59" creationId="{6DE3AECF-E2CE-B7E6-1507-D194E03D48A1}"/>
          </ac:spMkLst>
        </pc:spChg>
        <pc:spChg chg="add del mod">
          <ac:chgData name="Megan McBeath" userId="c1ab714a-6864-4044-a0da-b05bc2edb084" providerId="ADAL" clId="{DAD27339-400F-4907-954B-4B6A86BF06A8}" dt="2022-10-10T10:51:15.024" v="2898" actId="478"/>
          <ac:spMkLst>
            <pc:docMk/>
            <pc:sldMk cId="2866291035" sldId="1342"/>
            <ac:spMk id="60" creationId="{E96B76A7-5FA5-B607-5360-6238F1AB60CD}"/>
          </ac:spMkLst>
        </pc:spChg>
        <pc:spChg chg="add del mod">
          <ac:chgData name="Megan McBeath" userId="c1ab714a-6864-4044-a0da-b05bc2edb084" providerId="ADAL" clId="{DAD27339-400F-4907-954B-4B6A86BF06A8}" dt="2022-10-10T10:51:19.302" v="2901" actId="478"/>
          <ac:spMkLst>
            <pc:docMk/>
            <pc:sldMk cId="2866291035" sldId="1342"/>
            <ac:spMk id="61" creationId="{1102597B-EF4C-2DAF-92E6-4C77F9A3BED9}"/>
          </ac:spMkLst>
        </pc:spChg>
        <pc:spChg chg="add mod">
          <ac:chgData name="Megan McBeath" userId="c1ab714a-6864-4044-a0da-b05bc2edb084" providerId="ADAL" clId="{DAD27339-400F-4907-954B-4B6A86BF06A8}" dt="2022-10-10T11:27:54.408" v="4159" actId="113"/>
          <ac:spMkLst>
            <pc:docMk/>
            <pc:sldMk cId="2866291035" sldId="1342"/>
            <ac:spMk id="62" creationId="{AC03C967-AB61-5284-CD9B-F141638BAD02}"/>
          </ac:spMkLst>
        </pc:spChg>
        <pc:spChg chg="add del mod">
          <ac:chgData name="Megan McBeath" userId="c1ab714a-6864-4044-a0da-b05bc2edb084" providerId="ADAL" clId="{DAD27339-400F-4907-954B-4B6A86BF06A8}" dt="2022-10-10T10:40:29.976" v="2670" actId="478"/>
          <ac:spMkLst>
            <pc:docMk/>
            <pc:sldMk cId="2866291035" sldId="1342"/>
            <ac:spMk id="63" creationId="{8A20A901-6DFB-DFEC-1EBD-67F74A77F311}"/>
          </ac:spMkLst>
        </pc:spChg>
        <pc:spChg chg="add del mod">
          <ac:chgData name="Megan McBeath" userId="c1ab714a-6864-4044-a0da-b05bc2edb084" providerId="ADAL" clId="{DAD27339-400F-4907-954B-4B6A86BF06A8}" dt="2022-10-10T10:44:16.982" v="2716" actId="478"/>
          <ac:spMkLst>
            <pc:docMk/>
            <pc:sldMk cId="2866291035" sldId="1342"/>
            <ac:spMk id="64" creationId="{45E09506-253F-5759-4CEF-07F130648506}"/>
          </ac:spMkLst>
        </pc:spChg>
        <pc:spChg chg="add mod">
          <ac:chgData name="Megan McBeath" userId="c1ab714a-6864-4044-a0da-b05bc2edb084" providerId="ADAL" clId="{DAD27339-400F-4907-954B-4B6A86BF06A8}" dt="2022-10-10T10:43:09.429" v="2704" actId="1076"/>
          <ac:spMkLst>
            <pc:docMk/>
            <pc:sldMk cId="2866291035" sldId="1342"/>
            <ac:spMk id="65" creationId="{630BB6D6-AB2B-180F-D746-7EB1C33F230B}"/>
          </ac:spMkLst>
        </pc:spChg>
        <pc:spChg chg="add mod">
          <ac:chgData name="Megan McBeath" userId="c1ab714a-6864-4044-a0da-b05bc2edb084" providerId="ADAL" clId="{DAD27339-400F-4907-954B-4B6A86BF06A8}" dt="2022-10-10T11:25:55.365" v="4045" actId="14100"/>
          <ac:spMkLst>
            <pc:docMk/>
            <pc:sldMk cId="2866291035" sldId="1342"/>
            <ac:spMk id="67" creationId="{19B0D812-D0A8-0E16-E49B-2928008935C8}"/>
          </ac:spMkLst>
        </pc:spChg>
        <pc:spChg chg="add mod">
          <ac:chgData name="Megan McBeath" userId="c1ab714a-6864-4044-a0da-b05bc2edb084" providerId="ADAL" clId="{DAD27339-400F-4907-954B-4B6A86BF06A8}" dt="2022-10-10T10:45:33.311" v="2738" actId="1076"/>
          <ac:spMkLst>
            <pc:docMk/>
            <pc:sldMk cId="2866291035" sldId="1342"/>
            <ac:spMk id="68" creationId="{DD46BEA0-5E79-60FB-333E-5F1FA8E786D5}"/>
          </ac:spMkLst>
        </pc:spChg>
        <pc:spChg chg="add mod">
          <ac:chgData name="Megan McBeath" userId="c1ab714a-6864-4044-a0da-b05bc2edb084" providerId="ADAL" clId="{DAD27339-400F-4907-954B-4B6A86BF06A8}" dt="2022-10-10T10:52:08.006" v="2915" actId="1076"/>
          <ac:spMkLst>
            <pc:docMk/>
            <pc:sldMk cId="2866291035" sldId="1342"/>
            <ac:spMk id="69" creationId="{7F7CE76B-8786-514C-BB07-36E551EB8441}"/>
          </ac:spMkLst>
        </pc:spChg>
        <pc:spChg chg="add mod">
          <ac:chgData name="Megan McBeath" userId="c1ab714a-6864-4044-a0da-b05bc2edb084" providerId="ADAL" clId="{DAD27339-400F-4907-954B-4B6A86BF06A8}" dt="2022-10-10T10:52:14.387" v="2917" actId="1076"/>
          <ac:spMkLst>
            <pc:docMk/>
            <pc:sldMk cId="2866291035" sldId="1342"/>
            <ac:spMk id="70" creationId="{87F4968F-72D7-EE12-B907-0AD5149B552C}"/>
          </ac:spMkLst>
        </pc:spChg>
        <pc:spChg chg="add mod">
          <ac:chgData name="Megan McBeath" userId="c1ab714a-6864-4044-a0da-b05bc2edb084" providerId="ADAL" clId="{DAD27339-400F-4907-954B-4B6A86BF06A8}" dt="2022-10-10T10:47:23.221" v="2778" actId="1076"/>
          <ac:spMkLst>
            <pc:docMk/>
            <pc:sldMk cId="2866291035" sldId="1342"/>
            <ac:spMk id="71" creationId="{A93B693A-3AF4-ACF1-6F34-299F857203B6}"/>
          </ac:spMkLst>
        </pc:spChg>
        <pc:spChg chg="add mod">
          <ac:chgData name="Megan McBeath" userId="c1ab714a-6864-4044-a0da-b05bc2edb084" providerId="ADAL" clId="{DAD27339-400F-4907-954B-4B6A86BF06A8}" dt="2022-10-10T10:51:57.898" v="2912" actId="1076"/>
          <ac:spMkLst>
            <pc:docMk/>
            <pc:sldMk cId="2866291035" sldId="1342"/>
            <ac:spMk id="72" creationId="{551C6B93-0E76-EA40-9CC5-711D72C46FC3}"/>
          </ac:spMkLst>
        </pc:spChg>
        <pc:spChg chg="add mod">
          <ac:chgData name="Megan McBeath" userId="c1ab714a-6864-4044-a0da-b05bc2edb084" providerId="ADAL" clId="{DAD27339-400F-4907-954B-4B6A86BF06A8}" dt="2022-10-10T10:52:11.647" v="2916" actId="1076"/>
          <ac:spMkLst>
            <pc:docMk/>
            <pc:sldMk cId="2866291035" sldId="1342"/>
            <ac:spMk id="73" creationId="{664A6AF2-DD39-9969-2825-FBF1288105CF}"/>
          </ac:spMkLst>
        </pc:spChg>
        <pc:spChg chg="add mod">
          <ac:chgData name="Megan McBeath" userId="c1ab714a-6864-4044-a0da-b05bc2edb084" providerId="ADAL" clId="{DAD27339-400F-4907-954B-4B6A86BF06A8}" dt="2022-10-10T10:52:17.772" v="2918" actId="1076"/>
          <ac:spMkLst>
            <pc:docMk/>
            <pc:sldMk cId="2866291035" sldId="1342"/>
            <ac:spMk id="74" creationId="{857BF74D-7C6A-4680-9DA0-33C7EB8C190D}"/>
          </ac:spMkLst>
        </pc:spChg>
        <pc:spChg chg="add mod">
          <ac:chgData name="Megan McBeath" userId="c1ab714a-6864-4044-a0da-b05bc2edb084" providerId="ADAL" clId="{DAD27339-400F-4907-954B-4B6A86BF06A8}" dt="2022-10-10T13:11:31.966" v="4241" actId="14100"/>
          <ac:spMkLst>
            <pc:docMk/>
            <pc:sldMk cId="2866291035" sldId="1342"/>
            <ac:spMk id="75" creationId="{4A91A8E3-B7C7-7249-75E1-E699C985A77D}"/>
          </ac:spMkLst>
        </pc:spChg>
        <pc:spChg chg="add del mod">
          <ac:chgData name="Megan McBeath" userId="c1ab714a-6864-4044-a0da-b05bc2edb084" providerId="ADAL" clId="{DAD27339-400F-4907-954B-4B6A86BF06A8}" dt="2022-10-10T10:51:27.371" v="2904" actId="478"/>
          <ac:spMkLst>
            <pc:docMk/>
            <pc:sldMk cId="2866291035" sldId="1342"/>
            <ac:spMk id="76" creationId="{1BFA98DF-BBB4-3417-F489-2FF3407E131A}"/>
          </ac:spMkLst>
        </pc:spChg>
        <pc:spChg chg="add mod">
          <ac:chgData name="Megan McBeath" userId="c1ab714a-6864-4044-a0da-b05bc2edb084" providerId="ADAL" clId="{DAD27339-400F-4907-954B-4B6A86BF06A8}" dt="2022-10-10T10:54:32.838" v="2971" actId="1076"/>
          <ac:spMkLst>
            <pc:docMk/>
            <pc:sldMk cId="2866291035" sldId="1342"/>
            <ac:spMk id="77" creationId="{058E8B39-AAFA-EE75-0D15-6315C75866B3}"/>
          </ac:spMkLst>
        </pc:spChg>
        <pc:spChg chg="add mod">
          <ac:chgData name="Megan McBeath" userId="c1ab714a-6864-4044-a0da-b05bc2edb084" providerId="ADAL" clId="{DAD27339-400F-4907-954B-4B6A86BF06A8}" dt="2022-10-10T10:54:36.075" v="2972" actId="1076"/>
          <ac:spMkLst>
            <pc:docMk/>
            <pc:sldMk cId="2866291035" sldId="1342"/>
            <ac:spMk id="78" creationId="{DD54EECD-5250-1E3F-F3A9-1E9CD162018B}"/>
          </ac:spMkLst>
        </pc:spChg>
        <pc:spChg chg="add mod">
          <ac:chgData name="Megan McBeath" userId="c1ab714a-6864-4044-a0da-b05bc2edb084" providerId="ADAL" clId="{DAD27339-400F-4907-954B-4B6A86BF06A8}" dt="2022-10-10T10:54:04.793" v="2963" actId="1076"/>
          <ac:spMkLst>
            <pc:docMk/>
            <pc:sldMk cId="2866291035" sldId="1342"/>
            <ac:spMk id="79" creationId="{D430ECEA-D28F-C136-01DA-337DD8A18746}"/>
          </ac:spMkLst>
        </pc:spChg>
        <pc:spChg chg="add mod">
          <ac:chgData name="Megan McBeath" userId="c1ab714a-6864-4044-a0da-b05bc2edb084" providerId="ADAL" clId="{DAD27339-400F-4907-954B-4B6A86BF06A8}" dt="2022-10-10T10:54:06.925" v="2964" actId="1076"/>
          <ac:spMkLst>
            <pc:docMk/>
            <pc:sldMk cId="2866291035" sldId="1342"/>
            <ac:spMk id="80" creationId="{AE6B6B4A-C8DA-924C-54E8-E7E77DEF8014}"/>
          </ac:spMkLst>
        </pc:spChg>
        <pc:spChg chg="add mod">
          <ac:chgData name="Megan McBeath" userId="c1ab714a-6864-4044-a0da-b05bc2edb084" providerId="ADAL" clId="{DAD27339-400F-4907-954B-4B6A86BF06A8}" dt="2022-10-10T10:54:19.734" v="2968" actId="1076"/>
          <ac:spMkLst>
            <pc:docMk/>
            <pc:sldMk cId="2866291035" sldId="1342"/>
            <ac:spMk id="81" creationId="{2E619E0F-AD44-820A-6221-88D2DB71D2E2}"/>
          </ac:spMkLst>
        </pc:spChg>
        <pc:spChg chg="add mod">
          <ac:chgData name="Megan McBeath" userId="c1ab714a-6864-4044-a0da-b05bc2edb084" providerId="ADAL" clId="{DAD27339-400F-4907-954B-4B6A86BF06A8}" dt="2022-10-10T10:54:29.851" v="2970" actId="1076"/>
          <ac:spMkLst>
            <pc:docMk/>
            <pc:sldMk cId="2866291035" sldId="1342"/>
            <ac:spMk id="82" creationId="{C248BC56-5B9A-E463-BB62-334C00FEC875}"/>
          </ac:spMkLst>
        </pc:spChg>
        <pc:spChg chg="add mod">
          <ac:chgData name="Megan McBeath" userId="c1ab714a-6864-4044-a0da-b05bc2edb084" providerId="ADAL" clId="{DAD27339-400F-4907-954B-4B6A86BF06A8}" dt="2022-10-10T10:54:54.372" v="2979" actId="1076"/>
          <ac:spMkLst>
            <pc:docMk/>
            <pc:sldMk cId="2866291035" sldId="1342"/>
            <ac:spMk id="84" creationId="{37D196C4-AA4F-C28D-5A5E-522B6CFF4461}"/>
          </ac:spMkLst>
        </pc:spChg>
        <pc:spChg chg="add mod">
          <ac:chgData name="Megan McBeath" userId="c1ab714a-6864-4044-a0da-b05bc2edb084" providerId="ADAL" clId="{DAD27339-400F-4907-954B-4B6A86BF06A8}" dt="2022-10-10T10:55:17.467" v="2987" actId="1076"/>
          <ac:spMkLst>
            <pc:docMk/>
            <pc:sldMk cId="2866291035" sldId="1342"/>
            <ac:spMk id="86" creationId="{FCD75C79-6229-B022-5378-61C74144777A}"/>
          </ac:spMkLst>
        </pc:spChg>
        <pc:spChg chg="add mod">
          <ac:chgData name="Megan McBeath" userId="c1ab714a-6864-4044-a0da-b05bc2edb084" providerId="ADAL" clId="{DAD27339-400F-4907-954B-4B6A86BF06A8}" dt="2022-10-10T10:59:33.103" v="3141" actId="1076"/>
          <ac:spMkLst>
            <pc:docMk/>
            <pc:sldMk cId="2866291035" sldId="1342"/>
            <ac:spMk id="87" creationId="{6924073C-EB8F-A148-20C9-132DBD5CD3BD}"/>
          </ac:spMkLst>
        </pc:spChg>
        <pc:spChg chg="add mod">
          <ac:chgData name="Megan McBeath" userId="c1ab714a-6864-4044-a0da-b05bc2edb084" providerId="ADAL" clId="{DAD27339-400F-4907-954B-4B6A86BF06A8}" dt="2022-10-10T10:59:35.892" v="3142" actId="1076"/>
          <ac:spMkLst>
            <pc:docMk/>
            <pc:sldMk cId="2866291035" sldId="1342"/>
            <ac:spMk id="88" creationId="{7FD95EA8-53C1-800A-32F3-97692745BEA0}"/>
          </ac:spMkLst>
        </pc:spChg>
        <pc:spChg chg="add mod">
          <ac:chgData name="Megan McBeath" userId="c1ab714a-6864-4044-a0da-b05bc2edb084" providerId="ADAL" clId="{DAD27339-400F-4907-954B-4B6A86BF06A8}" dt="2022-10-10T10:58:28.704" v="3089" actId="1076"/>
          <ac:spMkLst>
            <pc:docMk/>
            <pc:sldMk cId="2866291035" sldId="1342"/>
            <ac:spMk id="90" creationId="{0DECDF0B-8C5C-2CE6-4955-E44E5D134F9C}"/>
          </ac:spMkLst>
        </pc:spChg>
        <pc:spChg chg="add mod">
          <ac:chgData name="Megan McBeath" userId="c1ab714a-6864-4044-a0da-b05bc2edb084" providerId="ADAL" clId="{DAD27339-400F-4907-954B-4B6A86BF06A8}" dt="2022-10-10T10:59:25.851" v="3139" actId="1076"/>
          <ac:spMkLst>
            <pc:docMk/>
            <pc:sldMk cId="2866291035" sldId="1342"/>
            <ac:spMk id="92" creationId="{C70ADFE3-0CA4-F276-E678-1042B650A4A9}"/>
          </ac:spMkLst>
        </pc:spChg>
        <pc:spChg chg="add mod">
          <ac:chgData name="Megan McBeath" userId="c1ab714a-6864-4044-a0da-b05bc2edb084" providerId="ADAL" clId="{DAD27339-400F-4907-954B-4B6A86BF06A8}" dt="2022-10-10T10:59:51.026" v="3153" actId="1076"/>
          <ac:spMkLst>
            <pc:docMk/>
            <pc:sldMk cId="2866291035" sldId="1342"/>
            <ac:spMk id="93" creationId="{78FA893F-984E-DCB3-6945-3917CAC4EBA1}"/>
          </ac:spMkLst>
        </pc:spChg>
        <pc:spChg chg="add mod">
          <ac:chgData name="Megan McBeath" userId="c1ab714a-6864-4044-a0da-b05bc2edb084" providerId="ADAL" clId="{DAD27339-400F-4907-954B-4B6A86BF06A8}" dt="2022-10-10T11:05:59.710" v="3335" actId="1076"/>
          <ac:spMkLst>
            <pc:docMk/>
            <pc:sldMk cId="2866291035" sldId="1342"/>
            <ac:spMk id="99" creationId="{45F0F9DC-4EA7-1B85-261F-BC6BFA08D067}"/>
          </ac:spMkLst>
        </pc:spChg>
        <pc:spChg chg="add mod">
          <ac:chgData name="Megan McBeath" userId="c1ab714a-6864-4044-a0da-b05bc2edb084" providerId="ADAL" clId="{DAD27339-400F-4907-954B-4B6A86BF06A8}" dt="2022-10-10T11:05:44.946" v="3330" actId="1076"/>
          <ac:spMkLst>
            <pc:docMk/>
            <pc:sldMk cId="2866291035" sldId="1342"/>
            <ac:spMk id="101" creationId="{1F431CF9-1600-4327-34BD-C23BBD7BC9DD}"/>
          </ac:spMkLst>
        </pc:spChg>
        <pc:spChg chg="add del">
          <ac:chgData name="Megan McBeath" userId="c1ab714a-6864-4044-a0da-b05bc2edb084" providerId="ADAL" clId="{DAD27339-400F-4907-954B-4B6A86BF06A8}" dt="2022-10-10T11:04:30.638" v="3282" actId="22"/>
          <ac:spMkLst>
            <pc:docMk/>
            <pc:sldMk cId="2866291035" sldId="1342"/>
            <ac:spMk id="106" creationId="{B7A4B751-CD4A-8547-B7FD-54A51A2119E8}"/>
          </ac:spMkLst>
        </pc:spChg>
        <pc:spChg chg="add mod">
          <ac:chgData name="Megan McBeath" userId="c1ab714a-6864-4044-a0da-b05bc2edb084" providerId="ADAL" clId="{DAD27339-400F-4907-954B-4B6A86BF06A8}" dt="2022-10-10T11:13:41.065" v="3685" actId="1076"/>
          <ac:spMkLst>
            <pc:docMk/>
            <pc:sldMk cId="2866291035" sldId="1342"/>
            <ac:spMk id="107" creationId="{80151DD4-743D-049A-03F3-92F34F717490}"/>
          </ac:spMkLst>
        </pc:spChg>
        <pc:spChg chg="add mod">
          <ac:chgData name="Megan McBeath" userId="c1ab714a-6864-4044-a0da-b05bc2edb084" providerId="ADAL" clId="{DAD27339-400F-4907-954B-4B6A86BF06A8}" dt="2022-10-10T11:29:26.244" v="4198" actId="113"/>
          <ac:spMkLst>
            <pc:docMk/>
            <pc:sldMk cId="2866291035" sldId="1342"/>
            <ac:spMk id="110" creationId="{2E68115F-584B-8C5B-819F-BB63192B6FF3}"/>
          </ac:spMkLst>
        </pc:spChg>
        <pc:spChg chg="add mod">
          <ac:chgData name="Megan McBeath" userId="c1ab714a-6864-4044-a0da-b05bc2edb084" providerId="ADAL" clId="{DAD27339-400F-4907-954B-4B6A86BF06A8}" dt="2022-10-10T11:09:39.731" v="3545" actId="1076"/>
          <ac:spMkLst>
            <pc:docMk/>
            <pc:sldMk cId="2866291035" sldId="1342"/>
            <ac:spMk id="114" creationId="{0A353B7E-7967-B805-950F-29EF2A1484D9}"/>
          </ac:spMkLst>
        </pc:spChg>
        <pc:spChg chg="add mod">
          <ac:chgData name="Megan McBeath" userId="c1ab714a-6864-4044-a0da-b05bc2edb084" providerId="ADAL" clId="{DAD27339-400F-4907-954B-4B6A86BF06A8}" dt="2022-10-10T11:13:29.972" v="3682" actId="1076"/>
          <ac:spMkLst>
            <pc:docMk/>
            <pc:sldMk cId="2866291035" sldId="1342"/>
            <ac:spMk id="118" creationId="{CFD9EA8B-ABB0-D842-75A4-A21A48E55F6E}"/>
          </ac:spMkLst>
        </pc:spChg>
        <pc:spChg chg="add mod">
          <ac:chgData name="Megan McBeath" userId="c1ab714a-6864-4044-a0da-b05bc2edb084" providerId="ADAL" clId="{DAD27339-400F-4907-954B-4B6A86BF06A8}" dt="2022-10-10T11:14:18.024" v="3695" actId="1076"/>
          <ac:spMkLst>
            <pc:docMk/>
            <pc:sldMk cId="2866291035" sldId="1342"/>
            <ac:spMk id="122" creationId="{7637FE69-A99A-C5EC-1166-0D1F86B81C20}"/>
          </ac:spMkLst>
        </pc:spChg>
        <pc:spChg chg="add mod">
          <ac:chgData name="Megan McBeath" userId="c1ab714a-6864-4044-a0da-b05bc2edb084" providerId="ADAL" clId="{DAD27339-400F-4907-954B-4B6A86BF06A8}" dt="2022-10-10T11:26:09.231" v="4050" actId="1076"/>
          <ac:spMkLst>
            <pc:docMk/>
            <pc:sldMk cId="2866291035" sldId="1342"/>
            <ac:spMk id="130" creationId="{8FC7A65F-AB04-AA47-911D-B0F883D0ECAD}"/>
          </ac:spMkLst>
        </pc:spChg>
        <pc:spChg chg="add mod">
          <ac:chgData name="Megan McBeath" userId="c1ab714a-6864-4044-a0da-b05bc2edb084" providerId="ADAL" clId="{DAD27339-400F-4907-954B-4B6A86BF06A8}" dt="2022-10-10T11:16:44.649" v="3792" actId="113"/>
          <ac:spMkLst>
            <pc:docMk/>
            <pc:sldMk cId="2866291035" sldId="1342"/>
            <ac:spMk id="131" creationId="{FB48CA50-84C6-5454-DE53-2F897FECE6B8}"/>
          </ac:spMkLst>
        </pc:spChg>
        <pc:spChg chg="add mod">
          <ac:chgData name="Megan McBeath" userId="c1ab714a-6864-4044-a0da-b05bc2edb084" providerId="ADAL" clId="{DAD27339-400F-4907-954B-4B6A86BF06A8}" dt="2022-10-10T11:17:16.113" v="3839" actId="20577"/>
          <ac:spMkLst>
            <pc:docMk/>
            <pc:sldMk cId="2866291035" sldId="1342"/>
            <ac:spMk id="132" creationId="{65779073-FFBC-4E07-B640-4739E4CFB803}"/>
          </ac:spMkLst>
        </pc:spChg>
        <pc:spChg chg="add mod">
          <ac:chgData name="Megan McBeath" userId="c1ab714a-6864-4044-a0da-b05bc2edb084" providerId="ADAL" clId="{DAD27339-400F-4907-954B-4B6A86BF06A8}" dt="2022-10-10T11:17:57.122" v="3877" actId="1076"/>
          <ac:spMkLst>
            <pc:docMk/>
            <pc:sldMk cId="2866291035" sldId="1342"/>
            <ac:spMk id="133" creationId="{C2CB3D17-56CF-753C-E341-7F30A4A62787}"/>
          </ac:spMkLst>
        </pc:spChg>
        <pc:spChg chg="add mod">
          <ac:chgData name="Megan McBeath" userId="c1ab714a-6864-4044-a0da-b05bc2edb084" providerId="ADAL" clId="{DAD27339-400F-4907-954B-4B6A86BF06A8}" dt="2022-10-10T11:20:37.080" v="3926" actId="1076"/>
          <ac:spMkLst>
            <pc:docMk/>
            <pc:sldMk cId="2866291035" sldId="1342"/>
            <ac:spMk id="134" creationId="{74936DA6-4F8F-4510-A810-92B34B225A85}"/>
          </ac:spMkLst>
        </pc:spChg>
        <pc:spChg chg="add mod">
          <ac:chgData name="Megan McBeath" userId="c1ab714a-6864-4044-a0da-b05bc2edb084" providerId="ADAL" clId="{DAD27339-400F-4907-954B-4B6A86BF06A8}" dt="2022-10-10T11:27:03.445" v="4096" actId="2711"/>
          <ac:spMkLst>
            <pc:docMk/>
            <pc:sldMk cId="2866291035" sldId="1342"/>
            <ac:spMk id="138" creationId="{63CFE5AE-7594-EC3C-7E02-FBBE9151E454}"/>
          </ac:spMkLst>
        </pc:spChg>
        <pc:spChg chg="add mod">
          <ac:chgData name="Megan McBeath" userId="c1ab714a-6864-4044-a0da-b05bc2edb084" providerId="ADAL" clId="{DAD27339-400F-4907-954B-4B6A86BF06A8}" dt="2022-10-10T11:21:53.426" v="3942" actId="14100"/>
          <ac:spMkLst>
            <pc:docMk/>
            <pc:sldMk cId="2866291035" sldId="1342"/>
            <ac:spMk id="139" creationId="{FF10E9D1-4954-B32F-FD37-1040910E491C}"/>
          </ac:spMkLst>
        </pc:spChg>
        <pc:spChg chg="add mod">
          <ac:chgData name="Megan McBeath" userId="c1ab714a-6864-4044-a0da-b05bc2edb084" providerId="ADAL" clId="{DAD27339-400F-4907-954B-4B6A86BF06A8}" dt="2022-10-10T12:19:52.525" v="4225" actId="14100"/>
          <ac:spMkLst>
            <pc:docMk/>
            <pc:sldMk cId="2866291035" sldId="1342"/>
            <ac:spMk id="140" creationId="{FD6A4246-CA70-EEF7-10A0-17319128FCAE}"/>
          </ac:spMkLst>
        </pc:spChg>
        <pc:spChg chg="add mod">
          <ac:chgData name="Megan McBeath" userId="c1ab714a-6864-4044-a0da-b05bc2edb084" providerId="ADAL" clId="{DAD27339-400F-4907-954B-4B6A86BF06A8}" dt="2022-10-10T12:19:55.502" v="4226" actId="1076"/>
          <ac:spMkLst>
            <pc:docMk/>
            <pc:sldMk cId="2866291035" sldId="1342"/>
            <ac:spMk id="141" creationId="{AADD28A7-D381-90D9-C579-B0621A876D9D}"/>
          </ac:spMkLst>
        </pc:spChg>
        <pc:spChg chg="add mod">
          <ac:chgData name="Megan McBeath" userId="c1ab714a-6864-4044-a0da-b05bc2edb084" providerId="ADAL" clId="{DAD27339-400F-4907-954B-4B6A86BF06A8}" dt="2022-10-10T11:29:36.029" v="4201" actId="1076"/>
          <ac:spMkLst>
            <pc:docMk/>
            <pc:sldMk cId="2866291035" sldId="1342"/>
            <ac:spMk id="142" creationId="{4B39A2DF-ABF4-632A-822D-3416347A44DC}"/>
          </ac:spMkLst>
        </pc:spChg>
        <pc:spChg chg="add mod">
          <ac:chgData name="Megan McBeath" userId="c1ab714a-6864-4044-a0da-b05bc2edb084" providerId="ADAL" clId="{DAD27339-400F-4907-954B-4B6A86BF06A8}" dt="2022-10-10T11:29:44.724" v="4203" actId="1076"/>
          <ac:spMkLst>
            <pc:docMk/>
            <pc:sldMk cId="2866291035" sldId="1342"/>
            <ac:spMk id="143" creationId="{DCD2FC94-2FF8-06DD-D8DA-B19D5BD1F2DD}"/>
          </ac:spMkLst>
        </pc:spChg>
        <pc:spChg chg="add mod">
          <ac:chgData name="Megan McBeath" userId="c1ab714a-6864-4044-a0da-b05bc2edb084" providerId="ADAL" clId="{DAD27339-400F-4907-954B-4B6A86BF06A8}" dt="2022-10-10T11:29:48.640" v="4205" actId="1076"/>
          <ac:spMkLst>
            <pc:docMk/>
            <pc:sldMk cId="2866291035" sldId="1342"/>
            <ac:spMk id="144" creationId="{77B92105-DA3C-C659-CEA5-CD7BA772A5B6}"/>
          </ac:spMkLst>
        </pc:spChg>
        <pc:spChg chg="add mod">
          <ac:chgData name="Megan McBeath" userId="c1ab714a-6864-4044-a0da-b05bc2edb084" providerId="ADAL" clId="{DAD27339-400F-4907-954B-4B6A86BF06A8}" dt="2022-10-10T11:29:53.930" v="4207" actId="1076"/>
          <ac:spMkLst>
            <pc:docMk/>
            <pc:sldMk cId="2866291035" sldId="1342"/>
            <ac:spMk id="145" creationId="{303CDEC9-DA12-7A02-74B6-4387DC99F569}"/>
          </ac:spMkLst>
        </pc:spChg>
        <pc:picChg chg="add mod">
          <ac:chgData name="Megan McBeath" userId="c1ab714a-6864-4044-a0da-b05bc2edb084" providerId="ADAL" clId="{DAD27339-400F-4907-954B-4B6A86BF06A8}" dt="2022-10-17T11:02:45.352" v="4329" actId="1076"/>
          <ac:picMkLst>
            <pc:docMk/>
            <pc:sldMk cId="2866291035" sldId="1342"/>
            <ac:picMk id="10" creationId="{F9CB8754-82FD-7A82-96F1-1D24D29480DE}"/>
          </ac:picMkLst>
        </pc:picChg>
        <pc:picChg chg="del">
          <ac:chgData name="Megan McBeath" userId="c1ab714a-6864-4044-a0da-b05bc2edb084" providerId="ADAL" clId="{DAD27339-400F-4907-954B-4B6A86BF06A8}" dt="2022-10-06T13:01:25.098" v="248" actId="478"/>
          <ac:picMkLst>
            <pc:docMk/>
            <pc:sldMk cId="2866291035" sldId="1342"/>
            <ac:picMk id="12" creationId="{FA134538-F805-4FF2-8828-84395097AAD6}"/>
          </ac:picMkLst>
        </pc:picChg>
        <pc:picChg chg="add mod">
          <ac:chgData name="Megan McBeath" userId="c1ab714a-6864-4044-a0da-b05bc2edb084" providerId="ADAL" clId="{DAD27339-400F-4907-954B-4B6A86BF06A8}" dt="2022-10-10T11:05:57.777" v="3334" actId="1076"/>
          <ac:picMkLst>
            <pc:docMk/>
            <pc:sldMk cId="2866291035" sldId="1342"/>
            <ac:picMk id="66" creationId="{8D05F88D-DB85-A3F1-D40A-34CDB22F8475}"/>
          </ac:picMkLst>
        </pc:picChg>
        <pc:picChg chg="add mod">
          <ac:chgData name="Megan McBeath" userId="c1ab714a-6864-4044-a0da-b05bc2edb084" providerId="ADAL" clId="{DAD27339-400F-4907-954B-4B6A86BF06A8}" dt="2022-10-10T11:00:04.149" v="3155" actId="1076"/>
          <ac:picMkLst>
            <pc:docMk/>
            <pc:sldMk cId="2866291035" sldId="1342"/>
            <ac:picMk id="94" creationId="{DC4C7019-286D-AB6D-EB00-B220D2434AA3}"/>
          </ac:picMkLst>
        </pc:picChg>
        <pc:picChg chg="add mod">
          <ac:chgData name="Megan McBeath" userId="c1ab714a-6864-4044-a0da-b05bc2edb084" providerId="ADAL" clId="{DAD27339-400F-4907-954B-4B6A86BF06A8}" dt="2022-10-10T11:20:38.641" v="3927" actId="1076"/>
          <ac:picMkLst>
            <pc:docMk/>
            <pc:sldMk cId="2866291035" sldId="1342"/>
            <ac:picMk id="95" creationId="{F68A6964-88A4-6EF5-1A0A-F8F5CFF40DA2}"/>
          </ac:picMkLst>
        </pc:picChg>
        <pc:picChg chg="add mod">
          <ac:chgData name="Megan McBeath" userId="c1ab714a-6864-4044-a0da-b05bc2edb084" providerId="ADAL" clId="{DAD27339-400F-4907-954B-4B6A86BF06A8}" dt="2022-10-10T11:09:36.919" v="3544" actId="1076"/>
          <ac:picMkLst>
            <pc:docMk/>
            <pc:sldMk cId="2866291035" sldId="1342"/>
            <ac:picMk id="96" creationId="{D638415D-4084-45B8-3321-8148B0DAEFB0}"/>
          </ac:picMkLst>
        </pc:picChg>
        <pc:picChg chg="add mod">
          <ac:chgData name="Megan McBeath" userId="c1ab714a-6864-4044-a0da-b05bc2edb084" providerId="ADAL" clId="{DAD27339-400F-4907-954B-4B6A86BF06A8}" dt="2022-10-10T11:05:38.663" v="3328" actId="1076"/>
          <ac:picMkLst>
            <pc:docMk/>
            <pc:sldMk cId="2866291035" sldId="1342"/>
            <ac:picMk id="97" creationId="{781A5FA2-B9EC-D8EC-4605-14CEEEF8F6CC}"/>
          </ac:picMkLst>
        </pc:picChg>
        <pc:picChg chg="add mod">
          <ac:chgData name="Megan McBeath" userId="c1ab714a-6864-4044-a0da-b05bc2edb084" providerId="ADAL" clId="{DAD27339-400F-4907-954B-4B6A86BF06A8}" dt="2022-10-10T11:13:41.291" v="3686" actId="1076"/>
          <ac:picMkLst>
            <pc:docMk/>
            <pc:sldMk cId="2866291035" sldId="1342"/>
            <ac:picMk id="98" creationId="{C0ADB497-564A-7C20-0DD5-DD99BCF9CC6A}"/>
          </ac:picMkLst>
        </pc:picChg>
        <pc:picChg chg="add mod">
          <ac:chgData name="Megan McBeath" userId="c1ab714a-6864-4044-a0da-b05bc2edb084" providerId="ADAL" clId="{DAD27339-400F-4907-954B-4B6A86BF06A8}" dt="2022-10-10T11:14:19.694" v="3696" actId="1076"/>
          <ac:picMkLst>
            <pc:docMk/>
            <pc:sldMk cId="2866291035" sldId="1342"/>
            <ac:picMk id="100" creationId="{6E7B6C45-D1C6-2EC0-12FB-01BEEBA6596F}"/>
          </ac:picMkLst>
        </pc:picChg>
        <pc:picChg chg="add mod">
          <ac:chgData name="Megan McBeath" userId="c1ab714a-6864-4044-a0da-b05bc2edb084" providerId="ADAL" clId="{DAD27339-400F-4907-954B-4B6A86BF06A8}" dt="2022-10-10T11:13:26.469" v="3681" actId="1076"/>
          <ac:picMkLst>
            <pc:docMk/>
            <pc:sldMk cId="2866291035" sldId="1342"/>
            <ac:picMk id="108" creationId="{1D724476-DC87-6542-B70A-92F14E7FEC5D}"/>
          </ac:picMkLst>
        </pc:picChg>
        <pc:picChg chg="add mod">
          <ac:chgData name="Megan McBeath" userId="c1ab714a-6864-4044-a0da-b05bc2edb084" providerId="ADAL" clId="{DAD27339-400F-4907-954B-4B6A86BF06A8}" dt="2022-10-10T11:30:16.002" v="4209" actId="1076"/>
          <ac:picMkLst>
            <pc:docMk/>
            <pc:sldMk cId="2866291035" sldId="1342"/>
            <ac:picMk id="146" creationId="{EB632EFB-56AC-424E-B711-04E87626C3CA}"/>
          </ac:picMkLst>
        </pc:picChg>
        <pc:picChg chg="add mod">
          <ac:chgData name="Megan McBeath" userId="c1ab714a-6864-4044-a0da-b05bc2edb084" providerId="ADAL" clId="{DAD27339-400F-4907-954B-4B6A86BF06A8}" dt="2022-10-10T11:30:22.086" v="4211" actId="1076"/>
          <ac:picMkLst>
            <pc:docMk/>
            <pc:sldMk cId="2866291035" sldId="1342"/>
            <ac:picMk id="147" creationId="{B4D21B34-CF9C-AEF8-BA99-247519A391D4}"/>
          </ac:picMkLst>
        </pc:picChg>
        <pc:picChg chg="del">
          <ac:chgData name="Megan McBeath" userId="c1ab714a-6864-4044-a0da-b05bc2edb084" providerId="ADAL" clId="{DAD27339-400F-4907-954B-4B6A86BF06A8}" dt="2022-10-06T13:01:18.917" v="246" actId="478"/>
          <ac:picMkLst>
            <pc:docMk/>
            <pc:sldMk cId="2866291035" sldId="1342"/>
            <ac:picMk id="1026" creationId="{ACDFF5CC-99C0-4804-840E-4CB8F9648BD1}"/>
          </ac:picMkLst>
        </pc:picChg>
        <pc:picChg chg="del">
          <ac:chgData name="Megan McBeath" userId="c1ab714a-6864-4044-a0da-b05bc2edb084" providerId="ADAL" clId="{DAD27339-400F-4907-954B-4B6A86BF06A8}" dt="2022-10-06T13:01:23.809" v="247" actId="478"/>
          <ac:picMkLst>
            <pc:docMk/>
            <pc:sldMk cId="2866291035" sldId="1342"/>
            <ac:picMk id="1028" creationId="{B0105F82-1EF3-4F48-A845-A8A447CE110C}"/>
          </ac:picMkLst>
        </pc:picChg>
        <pc:cxnChg chg="add del mod">
          <ac:chgData name="Megan McBeath" userId="c1ab714a-6864-4044-a0da-b05bc2edb084" providerId="ADAL" clId="{DAD27339-400F-4907-954B-4B6A86BF06A8}" dt="2022-10-10T10:50:46.275" v="2891" actId="478"/>
          <ac:cxnSpMkLst>
            <pc:docMk/>
            <pc:sldMk cId="2866291035" sldId="1342"/>
            <ac:cxnSpMk id="12" creationId="{EC77F03C-B6F9-09F4-2603-1A92C2374603}"/>
          </ac:cxnSpMkLst>
        </pc:cxnChg>
        <pc:cxnChg chg="add del mod">
          <ac:chgData name="Megan McBeath" userId="c1ab714a-6864-4044-a0da-b05bc2edb084" providerId="ADAL" clId="{DAD27339-400F-4907-954B-4B6A86BF06A8}" dt="2022-10-10T10:55:51.955" v="2995" actId="478"/>
          <ac:cxnSpMkLst>
            <pc:docMk/>
            <pc:sldMk cId="2866291035" sldId="1342"/>
            <ac:cxnSpMk id="14" creationId="{5FDF11C9-C977-2F48-44C3-6F9212ADC4B4}"/>
          </ac:cxnSpMkLst>
        </pc:cxnChg>
        <pc:cxnChg chg="add mod">
          <ac:chgData name="Megan McBeath" userId="c1ab714a-6864-4044-a0da-b05bc2edb084" providerId="ADAL" clId="{DAD27339-400F-4907-954B-4B6A86BF06A8}" dt="2022-10-10T10:43:15.499" v="2705" actId="1076"/>
          <ac:cxnSpMkLst>
            <pc:docMk/>
            <pc:sldMk cId="2866291035" sldId="1342"/>
            <ac:cxnSpMk id="21" creationId="{B7224E36-DB7B-89CB-13CE-F136D807146E}"/>
          </ac:cxnSpMkLst>
        </pc:cxnChg>
        <pc:cxnChg chg="add mod">
          <ac:chgData name="Megan McBeath" userId="c1ab714a-6864-4044-a0da-b05bc2edb084" providerId="ADAL" clId="{DAD27339-400F-4907-954B-4B6A86BF06A8}" dt="2022-10-10T10:52:22.174" v="2920" actId="1076"/>
          <ac:cxnSpMkLst>
            <pc:docMk/>
            <pc:sldMk cId="2866291035" sldId="1342"/>
            <ac:cxnSpMk id="22" creationId="{BFD15158-8D5F-00AC-C1B3-FCFD9510F271}"/>
          </ac:cxnSpMkLst>
        </pc:cxnChg>
        <pc:cxnChg chg="add mod">
          <ac:chgData name="Megan McBeath" userId="c1ab714a-6864-4044-a0da-b05bc2edb084" providerId="ADAL" clId="{DAD27339-400F-4907-954B-4B6A86BF06A8}" dt="2022-10-10T11:10:30.190" v="3582" actId="1076"/>
          <ac:cxnSpMkLst>
            <pc:docMk/>
            <pc:sldMk cId="2866291035" sldId="1342"/>
            <ac:cxnSpMk id="23" creationId="{DD02B82C-B590-BD49-909A-0ED50C228886}"/>
          </ac:cxnSpMkLst>
        </pc:cxnChg>
        <pc:cxnChg chg="add mod">
          <ac:chgData name="Megan McBeath" userId="c1ab714a-6864-4044-a0da-b05bc2edb084" providerId="ADAL" clId="{DAD27339-400F-4907-954B-4B6A86BF06A8}" dt="2022-10-10T11:05:47.486" v="3331" actId="14100"/>
          <ac:cxnSpMkLst>
            <pc:docMk/>
            <pc:sldMk cId="2866291035" sldId="1342"/>
            <ac:cxnSpMk id="103" creationId="{AFEDFCD1-8D91-7E82-DFE1-38B4582288F2}"/>
          </ac:cxnSpMkLst>
        </pc:cxnChg>
        <pc:cxnChg chg="add mod">
          <ac:chgData name="Megan McBeath" userId="c1ab714a-6864-4044-a0da-b05bc2edb084" providerId="ADAL" clId="{DAD27339-400F-4907-954B-4B6A86BF06A8}" dt="2022-10-10T11:09:21.244" v="3541" actId="1076"/>
          <ac:cxnSpMkLst>
            <pc:docMk/>
            <pc:sldMk cId="2866291035" sldId="1342"/>
            <ac:cxnSpMk id="112" creationId="{F9CD7197-C929-00EB-8680-3BF5AD2613D5}"/>
          </ac:cxnSpMkLst>
        </pc:cxnChg>
        <pc:cxnChg chg="add mod">
          <ac:chgData name="Megan McBeath" userId="c1ab714a-6864-4044-a0da-b05bc2edb084" providerId="ADAL" clId="{DAD27339-400F-4907-954B-4B6A86BF06A8}" dt="2022-10-10T11:11:24.165" v="3589" actId="1076"/>
          <ac:cxnSpMkLst>
            <pc:docMk/>
            <pc:sldMk cId="2866291035" sldId="1342"/>
            <ac:cxnSpMk id="121" creationId="{020BB27A-BD3E-3271-14EF-921611321EA4}"/>
          </ac:cxnSpMkLst>
        </pc:cxnChg>
        <pc:cxnChg chg="add del mod">
          <ac:chgData name="Megan McBeath" userId="c1ab714a-6864-4044-a0da-b05bc2edb084" providerId="ADAL" clId="{DAD27339-400F-4907-954B-4B6A86BF06A8}" dt="2022-10-10T11:14:03.967" v="3692" actId="478"/>
          <ac:cxnSpMkLst>
            <pc:docMk/>
            <pc:sldMk cId="2866291035" sldId="1342"/>
            <ac:cxnSpMk id="123" creationId="{3A64C15C-FAE6-2E93-A812-D309ED373116}"/>
          </ac:cxnSpMkLst>
        </pc:cxnChg>
        <pc:cxnChg chg="add mod">
          <ac:chgData name="Megan McBeath" userId="c1ab714a-6864-4044-a0da-b05bc2edb084" providerId="ADAL" clId="{DAD27339-400F-4907-954B-4B6A86BF06A8}" dt="2022-10-10T11:14:32.503" v="3700" actId="1076"/>
          <ac:cxnSpMkLst>
            <pc:docMk/>
            <pc:sldMk cId="2866291035" sldId="1342"/>
            <ac:cxnSpMk id="127" creationId="{F5A20FC7-6135-C6A2-F344-3696E47D8428}"/>
          </ac:cxnSpMkLst>
        </pc:cxnChg>
        <pc:cxnChg chg="add mod">
          <ac:chgData name="Megan McBeath" userId="c1ab714a-6864-4044-a0da-b05bc2edb084" providerId="ADAL" clId="{DAD27339-400F-4907-954B-4B6A86BF06A8}" dt="2022-10-10T11:20:31.930" v="3925" actId="208"/>
          <ac:cxnSpMkLst>
            <pc:docMk/>
            <pc:sldMk cId="2866291035" sldId="1342"/>
            <ac:cxnSpMk id="136" creationId="{D0B4BF28-BD7B-5611-08E6-290311DF70AC}"/>
          </ac:cxnSpMkLst>
        </pc:cxnChg>
      </pc:sldChg>
      <pc:sldChg chg="addSp delSp modSp add mod">
        <pc:chgData name="Megan McBeath" userId="c1ab714a-6864-4044-a0da-b05bc2edb084" providerId="ADAL" clId="{DAD27339-400F-4907-954B-4B6A86BF06A8}" dt="2022-10-11T13:12:31.909" v="4258"/>
        <pc:sldMkLst>
          <pc:docMk/>
          <pc:sldMk cId="2867535969" sldId="1343"/>
        </pc:sldMkLst>
        <pc:spChg chg="add del mod">
          <ac:chgData name="Megan McBeath" userId="c1ab714a-6864-4044-a0da-b05bc2edb084" providerId="ADAL" clId="{DAD27339-400F-4907-954B-4B6A86BF06A8}" dt="2022-10-07T09:26:39.122" v="2216" actId="478"/>
          <ac:spMkLst>
            <pc:docMk/>
            <pc:sldMk cId="2867535969" sldId="1343"/>
            <ac:spMk id="8" creationId="{45426CBA-7A66-CE86-3FF9-7942CABA61FA}"/>
          </ac:spMkLst>
        </pc:spChg>
        <pc:spChg chg="add mod">
          <ac:chgData name="Megan McBeath" userId="c1ab714a-6864-4044-a0da-b05bc2edb084" providerId="ADAL" clId="{DAD27339-400F-4907-954B-4B6A86BF06A8}" dt="2022-10-11T13:11:46.776" v="4247"/>
          <ac:spMkLst>
            <pc:docMk/>
            <pc:sldMk cId="2867535969" sldId="1343"/>
            <ac:spMk id="8" creationId="{72A63CB3-37DD-1A9A-136D-08504DD29AB1}"/>
          </ac:spMkLst>
        </pc:spChg>
        <pc:spChg chg="add del mod">
          <ac:chgData name="Megan McBeath" userId="c1ab714a-6864-4044-a0da-b05bc2edb084" providerId="ADAL" clId="{DAD27339-400F-4907-954B-4B6A86BF06A8}" dt="2022-10-07T08:24:31.937" v="1710" actId="478"/>
          <ac:spMkLst>
            <pc:docMk/>
            <pc:sldMk cId="2867535969" sldId="1343"/>
            <ac:spMk id="9" creationId="{E73E0CD9-B60A-5A9B-0EA8-C7FCD8EA10AB}"/>
          </ac:spMkLst>
        </pc:spChg>
        <pc:spChg chg="add del mod topLvl">
          <ac:chgData name="Megan McBeath" userId="c1ab714a-6864-4044-a0da-b05bc2edb084" providerId="ADAL" clId="{DAD27339-400F-4907-954B-4B6A86BF06A8}" dt="2022-10-07T09:26:41.259" v="2217" actId="478"/>
          <ac:spMkLst>
            <pc:docMk/>
            <pc:sldMk cId="2867535969" sldId="1343"/>
            <ac:spMk id="11" creationId="{F0806F2E-0589-5FD6-474B-943AA9B40857}"/>
          </ac:spMkLst>
        </pc:spChg>
        <pc:spChg chg="add mod">
          <ac:chgData name="Megan McBeath" userId="c1ab714a-6864-4044-a0da-b05bc2edb084" providerId="ADAL" clId="{DAD27339-400F-4907-954B-4B6A86BF06A8}" dt="2022-10-07T09:11:24.535" v="2105" actId="1076"/>
          <ac:spMkLst>
            <pc:docMk/>
            <pc:sldMk cId="2867535969" sldId="1343"/>
            <ac:spMk id="13" creationId="{2164D23E-1C94-C058-63CF-AB017554164A}"/>
          </ac:spMkLst>
        </pc:spChg>
        <pc:spChg chg="add mod">
          <ac:chgData name="Megan McBeath" userId="c1ab714a-6864-4044-a0da-b05bc2edb084" providerId="ADAL" clId="{DAD27339-400F-4907-954B-4B6A86BF06A8}" dt="2022-10-07T08:24:48.317" v="1712" actId="1076"/>
          <ac:spMkLst>
            <pc:docMk/>
            <pc:sldMk cId="2867535969" sldId="1343"/>
            <ac:spMk id="14" creationId="{97B2E534-95B4-BE24-2474-2DBBEBC73CAF}"/>
          </ac:spMkLst>
        </pc:spChg>
        <pc:spChg chg="mod">
          <ac:chgData name="Megan McBeath" userId="c1ab714a-6864-4044-a0da-b05bc2edb084" providerId="ADAL" clId="{DAD27339-400F-4907-954B-4B6A86BF06A8}" dt="2022-10-06T13:03:05.944" v="343" actId="404"/>
          <ac:spMkLst>
            <pc:docMk/>
            <pc:sldMk cId="2867535969" sldId="1343"/>
            <ac:spMk id="16" creationId="{9C59925C-5602-4995-AA64-6AD4279C593E}"/>
          </ac:spMkLst>
        </pc:spChg>
        <pc:spChg chg="add mod topLvl">
          <ac:chgData name="Megan McBeath" userId="c1ab714a-6864-4044-a0da-b05bc2edb084" providerId="ADAL" clId="{DAD27339-400F-4907-954B-4B6A86BF06A8}" dt="2022-10-07T09:11:40.144" v="2109" actId="20577"/>
          <ac:spMkLst>
            <pc:docMk/>
            <pc:sldMk cId="2867535969" sldId="1343"/>
            <ac:spMk id="17" creationId="{C52A2EE4-9A1B-9433-6A22-51ADDAC8A50B}"/>
          </ac:spMkLst>
        </pc:spChg>
        <pc:spChg chg="add mod">
          <ac:chgData name="Megan McBeath" userId="c1ab714a-6864-4044-a0da-b05bc2edb084" providerId="ADAL" clId="{DAD27339-400F-4907-954B-4B6A86BF06A8}" dt="2022-10-07T09:27:17.808" v="2222" actId="14100"/>
          <ac:spMkLst>
            <pc:docMk/>
            <pc:sldMk cId="2867535969" sldId="1343"/>
            <ac:spMk id="18" creationId="{6CEE0CC9-A86F-69D0-34C5-18F3B9C3E817}"/>
          </ac:spMkLst>
        </pc:spChg>
        <pc:spChg chg="add mod">
          <ac:chgData name="Megan McBeath" userId="c1ab714a-6864-4044-a0da-b05bc2edb084" providerId="ADAL" clId="{DAD27339-400F-4907-954B-4B6A86BF06A8}" dt="2022-10-07T09:26:33.215" v="2215" actId="1076"/>
          <ac:spMkLst>
            <pc:docMk/>
            <pc:sldMk cId="2867535969" sldId="1343"/>
            <ac:spMk id="20" creationId="{1E599F69-37FF-8B83-4BBA-4A37029C247B}"/>
          </ac:spMkLst>
        </pc:spChg>
        <pc:spChg chg="add mod">
          <ac:chgData name="Megan McBeath" userId="c1ab714a-6864-4044-a0da-b05bc2edb084" providerId="ADAL" clId="{DAD27339-400F-4907-954B-4B6A86BF06A8}" dt="2022-10-10T10:15:19.346" v="2262" actId="115"/>
          <ac:spMkLst>
            <pc:docMk/>
            <pc:sldMk cId="2867535969" sldId="1343"/>
            <ac:spMk id="22" creationId="{F005280C-5CDE-4B94-BC50-8A1EE82D7F16}"/>
          </ac:spMkLst>
        </pc:spChg>
        <pc:spChg chg="add mod">
          <ac:chgData name="Megan McBeath" userId="c1ab714a-6864-4044-a0da-b05bc2edb084" providerId="ADAL" clId="{DAD27339-400F-4907-954B-4B6A86BF06A8}" dt="2022-10-10T10:15:23.307" v="2263" actId="115"/>
          <ac:spMkLst>
            <pc:docMk/>
            <pc:sldMk cId="2867535969" sldId="1343"/>
            <ac:spMk id="23" creationId="{CB2A1FBA-729E-33A1-5BC8-9A09E660E9A0}"/>
          </ac:spMkLst>
        </pc:spChg>
        <pc:spChg chg="add del">
          <ac:chgData name="Megan McBeath" userId="c1ab714a-6864-4044-a0da-b05bc2edb084" providerId="ADAL" clId="{DAD27339-400F-4907-954B-4B6A86BF06A8}" dt="2022-10-06T13:13:10.728" v="705" actId="22"/>
          <ac:spMkLst>
            <pc:docMk/>
            <pc:sldMk cId="2867535969" sldId="1343"/>
            <ac:spMk id="23" creationId="{D770ACB8-DBD8-E9D4-E6A3-4CAA41087D71}"/>
          </ac:spMkLst>
        </pc:spChg>
        <pc:spChg chg="mod">
          <ac:chgData name="Megan McBeath" userId="c1ab714a-6864-4044-a0da-b05bc2edb084" providerId="ADAL" clId="{DAD27339-400F-4907-954B-4B6A86BF06A8}" dt="2022-10-06T13:43:44.629" v="1315" actId="20577"/>
          <ac:spMkLst>
            <pc:docMk/>
            <pc:sldMk cId="2867535969" sldId="1343"/>
            <ac:spMk id="32" creationId="{A83BDC3D-4AF5-382F-48DA-454A3B5D1C30}"/>
          </ac:spMkLst>
        </pc:spChg>
        <pc:spChg chg="mod">
          <ac:chgData name="Megan McBeath" userId="c1ab714a-6864-4044-a0da-b05bc2edb084" providerId="ADAL" clId="{DAD27339-400F-4907-954B-4B6A86BF06A8}" dt="2022-10-06T13:44:00.315" v="1345" actId="113"/>
          <ac:spMkLst>
            <pc:docMk/>
            <pc:sldMk cId="2867535969" sldId="1343"/>
            <ac:spMk id="33" creationId="{3682F020-44A1-C973-E1C2-925CCD04AF21}"/>
          </ac:spMkLst>
        </pc:spChg>
        <pc:spChg chg="mod">
          <ac:chgData name="Megan McBeath" userId="c1ab714a-6864-4044-a0da-b05bc2edb084" providerId="ADAL" clId="{DAD27339-400F-4907-954B-4B6A86BF06A8}" dt="2022-10-06T13:47:01.955" v="1419" actId="1076"/>
          <ac:spMkLst>
            <pc:docMk/>
            <pc:sldMk cId="2867535969" sldId="1343"/>
            <ac:spMk id="34" creationId="{42D536AA-1C4A-786B-9BDF-E42EBFC7E0CA}"/>
          </ac:spMkLst>
        </pc:spChg>
        <pc:spChg chg="add mod">
          <ac:chgData name="Megan McBeath" userId="c1ab714a-6864-4044-a0da-b05bc2edb084" providerId="ADAL" clId="{DAD27339-400F-4907-954B-4B6A86BF06A8}" dt="2022-10-07T08:18:26.742" v="1659" actId="1076"/>
          <ac:spMkLst>
            <pc:docMk/>
            <pc:sldMk cId="2867535969" sldId="1343"/>
            <ac:spMk id="38" creationId="{6AA79952-5D13-70C9-06ED-7E7A6F688EF2}"/>
          </ac:spMkLst>
        </pc:spChg>
        <pc:spChg chg="add mod ord">
          <ac:chgData name="Megan McBeath" userId="c1ab714a-6864-4044-a0da-b05bc2edb084" providerId="ADAL" clId="{DAD27339-400F-4907-954B-4B6A86BF06A8}" dt="2022-10-06T14:00:51.309" v="1643" actId="208"/>
          <ac:spMkLst>
            <pc:docMk/>
            <pc:sldMk cId="2867535969" sldId="1343"/>
            <ac:spMk id="45" creationId="{04B67B48-71B6-22CD-2B62-E63ACC705E87}"/>
          </ac:spMkLst>
        </pc:spChg>
        <pc:grpChg chg="add del mod">
          <ac:chgData name="Megan McBeath" userId="c1ab714a-6864-4044-a0da-b05bc2edb084" providerId="ADAL" clId="{DAD27339-400F-4907-954B-4B6A86BF06A8}" dt="2022-10-07T08:25:56.918" v="1725" actId="165"/>
          <ac:grpSpMkLst>
            <pc:docMk/>
            <pc:sldMk cId="2867535969" sldId="1343"/>
            <ac:grpSpMk id="29" creationId="{679D0431-84E5-4637-D789-0260A3A656C3}"/>
          </ac:grpSpMkLst>
        </pc:grpChg>
        <pc:grpChg chg="add mod">
          <ac:chgData name="Megan McBeath" userId="c1ab714a-6864-4044-a0da-b05bc2edb084" providerId="ADAL" clId="{DAD27339-400F-4907-954B-4B6A86BF06A8}" dt="2022-10-06T13:55:04.336" v="1579" actId="1076"/>
          <ac:grpSpMkLst>
            <pc:docMk/>
            <pc:sldMk cId="2867535969" sldId="1343"/>
            <ac:grpSpMk id="31" creationId="{FD7005C4-38BC-CE5D-2554-70E57C42801A}"/>
          </ac:grpSpMkLst>
        </pc:grpChg>
        <pc:picChg chg="add mod">
          <ac:chgData name="Megan McBeath" userId="c1ab714a-6864-4044-a0da-b05bc2edb084" providerId="ADAL" clId="{DAD27339-400F-4907-954B-4B6A86BF06A8}" dt="2022-10-11T13:12:31.909" v="4258"/>
          <ac:picMkLst>
            <pc:docMk/>
            <pc:sldMk cId="2867535969" sldId="1343"/>
            <ac:picMk id="9" creationId="{E225C180-1673-5B6E-D82E-34BE88CB19AB}"/>
          </ac:picMkLst>
        </pc:picChg>
        <pc:picChg chg="add del mod">
          <ac:chgData name="Megan McBeath" userId="c1ab714a-6864-4044-a0da-b05bc2edb084" providerId="ADAL" clId="{DAD27339-400F-4907-954B-4B6A86BF06A8}" dt="2022-10-06T13:10:21.029" v="601" actId="478"/>
          <ac:picMkLst>
            <pc:docMk/>
            <pc:sldMk cId="2867535969" sldId="1343"/>
            <ac:picMk id="12" creationId="{C6575398-2940-74EF-CD80-E8A503E330D7}"/>
          </ac:picMkLst>
        </pc:picChg>
        <pc:picChg chg="add del mod">
          <ac:chgData name="Megan McBeath" userId="c1ab714a-6864-4044-a0da-b05bc2edb084" providerId="ADAL" clId="{DAD27339-400F-4907-954B-4B6A86BF06A8}" dt="2022-10-06T13:29:53.678" v="1058" actId="478"/>
          <ac:picMkLst>
            <pc:docMk/>
            <pc:sldMk cId="2867535969" sldId="1343"/>
            <ac:picMk id="14" creationId="{EEB9C4C8-B5CB-4BAF-6CE1-C93507D9CDD9}"/>
          </ac:picMkLst>
        </pc:picChg>
        <pc:picChg chg="add mod">
          <ac:chgData name="Megan McBeath" userId="c1ab714a-6864-4044-a0da-b05bc2edb084" providerId="ADAL" clId="{DAD27339-400F-4907-954B-4B6A86BF06A8}" dt="2022-10-07T09:11:19.435" v="2103" actId="1076"/>
          <ac:picMkLst>
            <pc:docMk/>
            <pc:sldMk cId="2867535969" sldId="1343"/>
            <ac:picMk id="25" creationId="{BE5667F2-C5DD-F530-E326-7A4DAF7B6717}"/>
          </ac:picMkLst>
        </pc:picChg>
        <pc:picChg chg="add mod topLvl">
          <ac:chgData name="Megan McBeath" userId="c1ab714a-6864-4044-a0da-b05bc2edb084" providerId="ADAL" clId="{DAD27339-400F-4907-954B-4B6A86BF06A8}" dt="2022-10-07T08:25:56.918" v="1725" actId="165"/>
          <ac:picMkLst>
            <pc:docMk/>
            <pc:sldMk cId="2867535969" sldId="1343"/>
            <ac:picMk id="26" creationId="{3E0D320E-2508-95A5-7E0E-334B1045918E}"/>
          </ac:picMkLst>
        </pc:picChg>
        <pc:picChg chg="add mod topLvl">
          <ac:chgData name="Megan McBeath" userId="c1ab714a-6864-4044-a0da-b05bc2edb084" providerId="ADAL" clId="{DAD27339-400F-4907-954B-4B6A86BF06A8}" dt="2022-10-07T08:26:04.967" v="1727" actId="1076"/>
          <ac:picMkLst>
            <pc:docMk/>
            <pc:sldMk cId="2867535969" sldId="1343"/>
            <ac:picMk id="27" creationId="{C7332E2B-C35E-AB32-B8FE-78D5F1F67B2C}"/>
          </ac:picMkLst>
        </pc:picChg>
        <pc:picChg chg="add mod topLvl">
          <ac:chgData name="Megan McBeath" userId="c1ab714a-6864-4044-a0da-b05bc2edb084" providerId="ADAL" clId="{DAD27339-400F-4907-954B-4B6A86BF06A8}" dt="2022-10-07T09:11:32.606" v="2107" actId="1076"/>
          <ac:picMkLst>
            <pc:docMk/>
            <pc:sldMk cId="2867535969" sldId="1343"/>
            <ac:picMk id="28" creationId="{31695AF8-2749-78C6-8ACD-145F401C68BC}"/>
          </ac:picMkLst>
        </pc:picChg>
        <pc:picChg chg="add del mod">
          <ac:chgData name="Megan McBeath" userId="c1ab714a-6864-4044-a0da-b05bc2edb084" providerId="ADAL" clId="{DAD27339-400F-4907-954B-4B6A86BF06A8}" dt="2022-10-06T13:29:52.041" v="1057" actId="478"/>
          <ac:picMkLst>
            <pc:docMk/>
            <pc:sldMk cId="2867535969" sldId="1343"/>
            <ac:picMk id="30" creationId="{A3C483C4-0D70-94A3-5D86-9A11815071B1}"/>
          </ac:picMkLst>
        </pc:picChg>
        <pc:picChg chg="add del mod">
          <ac:chgData name="Megan McBeath" userId="c1ab714a-6864-4044-a0da-b05bc2edb084" providerId="ADAL" clId="{DAD27339-400F-4907-954B-4B6A86BF06A8}" dt="2022-10-06T13:54:52.534" v="1578" actId="478"/>
          <ac:picMkLst>
            <pc:docMk/>
            <pc:sldMk cId="2867535969" sldId="1343"/>
            <ac:picMk id="37" creationId="{D2507329-4626-F345-8017-63A10F567E93}"/>
          </ac:picMkLst>
        </pc:picChg>
        <pc:picChg chg="add mod">
          <ac:chgData name="Megan McBeath" userId="c1ab714a-6864-4044-a0da-b05bc2edb084" providerId="ADAL" clId="{DAD27339-400F-4907-954B-4B6A86BF06A8}" dt="2022-10-07T09:28:36.278" v="2237" actId="14100"/>
          <ac:picMkLst>
            <pc:docMk/>
            <pc:sldMk cId="2867535969" sldId="1343"/>
            <ac:picMk id="37" creationId="{DFAC1132-51AF-88B3-404E-035F261C3EFB}"/>
          </ac:picMkLst>
        </pc:picChg>
        <pc:cxnChg chg="add mod">
          <ac:chgData name="Megan McBeath" userId="c1ab714a-6864-4044-a0da-b05bc2edb084" providerId="ADAL" clId="{DAD27339-400F-4907-954B-4B6A86BF06A8}" dt="2022-10-07T08:25:47.341" v="1724"/>
          <ac:cxnSpMkLst>
            <pc:docMk/>
            <pc:sldMk cId="2867535969" sldId="1343"/>
            <ac:cxnSpMk id="15" creationId="{A2676BA4-5265-811C-EE0F-DC010A884BEC}"/>
          </ac:cxnSpMkLst>
        </pc:cxnChg>
        <pc:cxnChg chg="add del mod">
          <ac:chgData name="Megan McBeath" userId="c1ab714a-6864-4044-a0da-b05bc2edb084" providerId="ADAL" clId="{DAD27339-400F-4907-954B-4B6A86BF06A8}" dt="2022-10-07T09:11:11.356" v="2100" actId="478"/>
          <ac:cxnSpMkLst>
            <pc:docMk/>
            <pc:sldMk cId="2867535969" sldId="1343"/>
            <ac:cxnSpMk id="19" creationId="{4C6B68AC-D909-A598-2B23-E48642934815}"/>
          </ac:cxnSpMkLst>
        </pc:cxnChg>
        <pc:cxnChg chg="add del mod topLvl">
          <ac:chgData name="Megan McBeath" userId="c1ab714a-6864-4044-a0da-b05bc2edb084" providerId="ADAL" clId="{DAD27339-400F-4907-954B-4B6A86BF06A8}" dt="2022-10-07T09:11:13.565" v="2101" actId="478"/>
          <ac:cxnSpMkLst>
            <pc:docMk/>
            <pc:sldMk cId="2867535969" sldId="1343"/>
            <ac:cxnSpMk id="24" creationId="{AA6A1E95-D331-7D04-1FAC-99E1A840A230}"/>
          </ac:cxnSpMkLst>
        </pc:cxnChg>
        <pc:cxnChg chg="mod">
          <ac:chgData name="Megan McBeath" userId="c1ab714a-6864-4044-a0da-b05bc2edb084" providerId="ADAL" clId="{DAD27339-400F-4907-954B-4B6A86BF06A8}" dt="2022-10-06T13:43:27.076" v="1274"/>
          <ac:cxnSpMkLst>
            <pc:docMk/>
            <pc:sldMk cId="2867535969" sldId="1343"/>
            <ac:cxnSpMk id="35" creationId="{91230592-5324-6CCC-574B-E1860A2643B8}"/>
          </ac:cxnSpMkLst>
        </pc:cxnChg>
        <pc:cxnChg chg="mod">
          <ac:chgData name="Megan McBeath" userId="c1ab714a-6864-4044-a0da-b05bc2edb084" providerId="ADAL" clId="{DAD27339-400F-4907-954B-4B6A86BF06A8}" dt="2022-10-06T13:43:27.076" v="1274"/>
          <ac:cxnSpMkLst>
            <pc:docMk/>
            <pc:sldMk cId="2867535969" sldId="1343"/>
            <ac:cxnSpMk id="36" creationId="{2FF54D27-6FAB-1C51-EBF0-1A92DE3A5B13}"/>
          </ac:cxnSpMkLst>
        </pc:cxnChg>
        <pc:cxnChg chg="add mod">
          <ac:chgData name="Megan McBeath" userId="c1ab714a-6864-4044-a0da-b05bc2edb084" providerId="ADAL" clId="{DAD27339-400F-4907-954B-4B6A86BF06A8}" dt="2022-10-07T08:18:27.141" v="1660" actId="14100"/>
          <ac:cxnSpMkLst>
            <pc:docMk/>
            <pc:sldMk cId="2867535969" sldId="1343"/>
            <ac:cxnSpMk id="39" creationId="{CAA54DD6-F591-4C21-06C1-DE8062574F84}"/>
          </ac:cxnSpMkLst>
        </pc:cxnChg>
        <pc:cxnChg chg="add del mod">
          <ac:chgData name="Megan McBeath" userId="c1ab714a-6864-4044-a0da-b05bc2edb084" providerId="ADAL" clId="{DAD27339-400F-4907-954B-4B6A86BF06A8}" dt="2022-10-06T13:58:24.928" v="1623" actId="478"/>
          <ac:cxnSpMkLst>
            <pc:docMk/>
            <pc:sldMk cId="2867535969" sldId="1343"/>
            <ac:cxnSpMk id="41" creationId="{15723C1D-1BB6-26ED-3B70-95256E127A57}"/>
          </ac:cxnSpMkLst>
        </pc:cxnChg>
        <pc:cxnChg chg="add mod">
          <ac:chgData name="Megan McBeath" userId="c1ab714a-6864-4044-a0da-b05bc2edb084" providerId="ADAL" clId="{DAD27339-400F-4907-954B-4B6A86BF06A8}" dt="2022-10-06T14:01:58.618" v="1650" actId="692"/>
          <ac:cxnSpMkLst>
            <pc:docMk/>
            <pc:sldMk cId="2867535969" sldId="1343"/>
            <ac:cxnSpMk id="47" creationId="{E1C9D455-3991-A74E-BA69-222FFBB97CC7}"/>
          </ac:cxnSpMkLst>
        </pc:cxnChg>
        <pc:cxnChg chg="add mod">
          <ac:chgData name="Megan McBeath" userId="c1ab714a-6864-4044-a0da-b05bc2edb084" providerId="ADAL" clId="{DAD27339-400F-4907-954B-4B6A86BF06A8}" dt="2022-10-06T14:03:27.675" v="1656" actId="14100"/>
          <ac:cxnSpMkLst>
            <pc:docMk/>
            <pc:sldMk cId="2867535969" sldId="1343"/>
            <ac:cxnSpMk id="48" creationId="{9D01C770-3F33-9A38-B0CD-10D0E563F922}"/>
          </ac:cxnSpMkLst>
        </pc:cxnChg>
      </pc:sldChg>
      <pc:sldChg chg="addSp delSp modSp add mod">
        <pc:chgData name="Megan McBeath" userId="c1ab714a-6864-4044-a0da-b05bc2edb084" providerId="ADAL" clId="{DAD27339-400F-4907-954B-4B6A86BF06A8}" dt="2022-10-11T13:12:34.469" v="4259"/>
        <pc:sldMkLst>
          <pc:docMk/>
          <pc:sldMk cId="2210155488" sldId="1344"/>
        </pc:sldMkLst>
        <pc:spChg chg="add del mod">
          <ac:chgData name="Megan McBeath" userId="c1ab714a-6864-4044-a0da-b05bc2edb084" providerId="ADAL" clId="{DAD27339-400F-4907-954B-4B6A86BF06A8}" dt="2022-10-06T13:48:57.551" v="1434" actId="478"/>
          <ac:spMkLst>
            <pc:docMk/>
            <pc:sldMk cId="2210155488" sldId="1344"/>
            <ac:spMk id="8" creationId="{DBE36EEC-8517-B71C-A6A4-A0BF84949031}"/>
          </ac:spMkLst>
        </pc:spChg>
        <pc:spChg chg="add mod topLvl">
          <ac:chgData name="Megan McBeath" userId="c1ab714a-6864-4044-a0da-b05bc2edb084" providerId="ADAL" clId="{DAD27339-400F-4907-954B-4B6A86BF06A8}" dt="2022-10-10T10:15:11.066" v="2260" actId="115"/>
          <ac:spMkLst>
            <pc:docMk/>
            <pc:sldMk cId="2210155488" sldId="1344"/>
            <ac:spMk id="9" creationId="{CFDBE34C-1317-D1AE-CD80-9973205008FF}"/>
          </ac:spMkLst>
        </pc:spChg>
        <pc:spChg chg="add mod">
          <ac:chgData name="Megan McBeath" userId="c1ab714a-6864-4044-a0da-b05bc2edb084" providerId="ADAL" clId="{DAD27339-400F-4907-954B-4B6A86BF06A8}" dt="2022-10-10T10:15:14.273" v="2261" actId="115"/>
          <ac:spMkLst>
            <pc:docMk/>
            <pc:sldMk cId="2210155488" sldId="1344"/>
            <ac:spMk id="10" creationId="{5635B4E0-8656-00B7-E3EF-D334C81D304E}"/>
          </ac:spMkLst>
        </pc:spChg>
        <pc:spChg chg="add mod topLvl">
          <ac:chgData name="Megan McBeath" userId="c1ab714a-6864-4044-a0da-b05bc2edb084" providerId="ADAL" clId="{DAD27339-400F-4907-954B-4B6A86BF06A8}" dt="2022-10-07T09:09:24.970" v="2080" actId="164"/>
          <ac:spMkLst>
            <pc:docMk/>
            <pc:sldMk cId="2210155488" sldId="1344"/>
            <ac:spMk id="11" creationId="{62B3D603-91DF-B905-3A55-E3F08CBCCA97}"/>
          </ac:spMkLst>
        </pc:spChg>
        <pc:spChg chg="add mod">
          <ac:chgData name="Megan McBeath" userId="c1ab714a-6864-4044-a0da-b05bc2edb084" providerId="ADAL" clId="{DAD27339-400F-4907-954B-4B6A86BF06A8}" dt="2022-10-11T13:11:49.468" v="4248"/>
          <ac:spMkLst>
            <pc:docMk/>
            <pc:sldMk cId="2210155488" sldId="1344"/>
            <ac:spMk id="13" creationId="{64BB0E8D-D40E-E01E-3CC3-3A8B4319635C}"/>
          </ac:spMkLst>
        </pc:spChg>
        <pc:spChg chg="mod">
          <ac:chgData name="Megan McBeath" userId="c1ab714a-6864-4044-a0da-b05bc2edb084" providerId="ADAL" clId="{DAD27339-400F-4907-954B-4B6A86BF06A8}" dt="2022-10-06T13:03:14.872" v="347" actId="404"/>
          <ac:spMkLst>
            <pc:docMk/>
            <pc:sldMk cId="2210155488" sldId="1344"/>
            <ac:spMk id="16" creationId="{9C59925C-5602-4995-AA64-6AD4279C593E}"/>
          </ac:spMkLst>
        </pc:spChg>
        <pc:spChg chg="add mod">
          <ac:chgData name="Megan McBeath" userId="c1ab714a-6864-4044-a0da-b05bc2edb084" providerId="ADAL" clId="{DAD27339-400F-4907-954B-4B6A86BF06A8}" dt="2022-10-07T09:12:19.326" v="2115" actId="1076"/>
          <ac:spMkLst>
            <pc:docMk/>
            <pc:sldMk cId="2210155488" sldId="1344"/>
            <ac:spMk id="19" creationId="{F420AA01-3472-9B42-7BE0-6FC18B169CDF}"/>
          </ac:spMkLst>
        </pc:spChg>
        <pc:spChg chg="add mod topLvl">
          <ac:chgData name="Megan McBeath" userId="c1ab714a-6864-4044-a0da-b05bc2edb084" providerId="ADAL" clId="{DAD27339-400F-4907-954B-4B6A86BF06A8}" dt="2022-10-10T13:55:15.396" v="4242" actId="1076"/>
          <ac:spMkLst>
            <pc:docMk/>
            <pc:sldMk cId="2210155488" sldId="1344"/>
            <ac:spMk id="21" creationId="{775FE921-D062-76CB-1776-E0BD09BA5B9D}"/>
          </ac:spMkLst>
        </pc:spChg>
        <pc:spChg chg="add mod">
          <ac:chgData name="Megan McBeath" userId="c1ab714a-6864-4044-a0da-b05bc2edb084" providerId="ADAL" clId="{DAD27339-400F-4907-954B-4B6A86BF06A8}" dt="2022-10-06T13:49:06.579" v="1437" actId="1076"/>
          <ac:spMkLst>
            <pc:docMk/>
            <pc:sldMk cId="2210155488" sldId="1344"/>
            <ac:spMk id="24" creationId="{7CC412AE-D120-8AAD-E37C-F00EE39D074B}"/>
          </ac:spMkLst>
        </pc:spChg>
        <pc:spChg chg="add mod">
          <ac:chgData name="Megan McBeath" userId="c1ab714a-6864-4044-a0da-b05bc2edb084" providerId="ADAL" clId="{DAD27339-400F-4907-954B-4B6A86BF06A8}" dt="2022-10-06T13:54:14.896" v="1568" actId="20577"/>
          <ac:spMkLst>
            <pc:docMk/>
            <pc:sldMk cId="2210155488" sldId="1344"/>
            <ac:spMk id="25" creationId="{7FE74DDD-FBCA-FC73-CEE5-4B9414C2DC0C}"/>
          </ac:spMkLst>
        </pc:spChg>
        <pc:spChg chg="add mod">
          <ac:chgData name="Megan McBeath" userId="c1ab714a-6864-4044-a0da-b05bc2edb084" providerId="ADAL" clId="{DAD27339-400F-4907-954B-4B6A86BF06A8}" dt="2022-10-06T13:54:25.317" v="1570" actId="20577"/>
          <ac:spMkLst>
            <pc:docMk/>
            <pc:sldMk cId="2210155488" sldId="1344"/>
            <ac:spMk id="26" creationId="{8C4BB28A-0AB2-5520-DA04-3683EFC2B625}"/>
          </ac:spMkLst>
        </pc:spChg>
        <pc:spChg chg="add mod">
          <ac:chgData name="Megan McBeath" userId="c1ab714a-6864-4044-a0da-b05bc2edb084" providerId="ADAL" clId="{DAD27339-400F-4907-954B-4B6A86BF06A8}" dt="2022-10-06T13:54:29.632" v="1572" actId="20577"/>
          <ac:spMkLst>
            <pc:docMk/>
            <pc:sldMk cId="2210155488" sldId="1344"/>
            <ac:spMk id="27" creationId="{CB13DACB-E941-F602-216F-35489C634D97}"/>
          </ac:spMkLst>
        </pc:spChg>
        <pc:spChg chg="add mod">
          <ac:chgData name="Megan McBeath" userId="c1ab714a-6864-4044-a0da-b05bc2edb084" providerId="ADAL" clId="{DAD27339-400F-4907-954B-4B6A86BF06A8}" dt="2022-10-06T13:54:36.214" v="1576" actId="20577"/>
          <ac:spMkLst>
            <pc:docMk/>
            <pc:sldMk cId="2210155488" sldId="1344"/>
            <ac:spMk id="30" creationId="{03741CF7-20FE-9F7B-F0CA-F32E0B638363}"/>
          </ac:spMkLst>
        </pc:spChg>
        <pc:spChg chg="add mod ord">
          <ac:chgData name="Megan McBeath" userId="c1ab714a-6864-4044-a0da-b05bc2edb084" providerId="ADAL" clId="{DAD27339-400F-4907-954B-4B6A86BF06A8}" dt="2022-10-06T13:59:15.649" v="1628" actId="207"/>
          <ac:spMkLst>
            <pc:docMk/>
            <pc:sldMk cId="2210155488" sldId="1344"/>
            <ac:spMk id="33" creationId="{82278DA4-8C0B-AD26-AD72-7CB049976BC5}"/>
          </ac:spMkLst>
        </pc:spChg>
        <pc:spChg chg="add mod">
          <ac:chgData name="Megan McBeath" userId="c1ab714a-6864-4044-a0da-b05bc2edb084" providerId="ADAL" clId="{DAD27339-400F-4907-954B-4B6A86BF06A8}" dt="2022-10-07T09:25:09.890" v="2199" actId="14100"/>
          <ac:spMkLst>
            <pc:docMk/>
            <pc:sldMk cId="2210155488" sldId="1344"/>
            <ac:spMk id="39" creationId="{D170B558-462A-2D1F-5F52-345C06548931}"/>
          </ac:spMkLst>
        </pc:spChg>
        <pc:spChg chg="add del mod">
          <ac:chgData name="Megan McBeath" userId="c1ab714a-6864-4044-a0da-b05bc2edb084" providerId="ADAL" clId="{DAD27339-400F-4907-954B-4B6A86BF06A8}" dt="2022-10-07T09:23:56.455" v="2161"/>
          <ac:spMkLst>
            <pc:docMk/>
            <pc:sldMk cId="2210155488" sldId="1344"/>
            <ac:spMk id="40" creationId="{9CE14960-9B99-581F-D0CF-5104895EADCA}"/>
          </ac:spMkLst>
        </pc:spChg>
        <pc:spChg chg="add mod">
          <ac:chgData name="Megan McBeath" userId="c1ab714a-6864-4044-a0da-b05bc2edb084" providerId="ADAL" clId="{DAD27339-400F-4907-954B-4B6A86BF06A8}" dt="2022-10-07T09:25:03.466" v="2197" actId="14100"/>
          <ac:spMkLst>
            <pc:docMk/>
            <pc:sldMk cId="2210155488" sldId="1344"/>
            <ac:spMk id="41" creationId="{1BE3F94B-1ED6-1AA0-A497-279E71315238}"/>
          </ac:spMkLst>
        </pc:spChg>
        <pc:grpChg chg="add del mod">
          <ac:chgData name="Megan McBeath" userId="c1ab714a-6864-4044-a0da-b05bc2edb084" providerId="ADAL" clId="{DAD27339-400F-4907-954B-4B6A86BF06A8}" dt="2022-10-06T13:21:16.951" v="909" actId="165"/>
          <ac:grpSpMkLst>
            <pc:docMk/>
            <pc:sldMk cId="2210155488" sldId="1344"/>
            <ac:grpSpMk id="20" creationId="{5C9387E1-504C-2E6C-6FBF-1F8EBB543EA4}"/>
          </ac:grpSpMkLst>
        </pc:grpChg>
        <pc:grpChg chg="add del mod topLvl">
          <ac:chgData name="Megan McBeath" userId="c1ab714a-6864-4044-a0da-b05bc2edb084" providerId="ADAL" clId="{DAD27339-400F-4907-954B-4B6A86BF06A8}" dt="2022-10-07T09:09:07.188" v="2077" actId="165"/>
          <ac:grpSpMkLst>
            <pc:docMk/>
            <pc:sldMk cId="2210155488" sldId="1344"/>
            <ac:grpSpMk id="36" creationId="{AC64F03A-5143-7383-E500-D83C61CB2B8E}"/>
          </ac:grpSpMkLst>
        </pc:grpChg>
        <pc:grpChg chg="add del mod">
          <ac:chgData name="Megan McBeath" userId="c1ab714a-6864-4044-a0da-b05bc2edb084" providerId="ADAL" clId="{DAD27339-400F-4907-954B-4B6A86BF06A8}" dt="2022-10-07T09:08:56.958" v="2076" actId="165"/>
          <ac:grpSpMkLst>
            <pc:docMk/>
            <pc:sldMk cId="2210155488" sldId="1344"/>
            <ac:grpSpMk id="37" creationId="{E4F6262C-51DD-31D4-74BC-743E3280A30A}"/>
          </ac:grpSpMkLst>
        </pc:grpChg>
        <pc:grpChg chg="add mod">
          <ac:chgData name="Megan McBeath" userId="c1ab714a-6864-4044-a0da-b05bc2edb084" providerId="ADAL" clId="{DAD27339-400F-4907-954B-4B6A86BF06A8}" dt="2022-10-07T09:23:55.694" v="2160" actId="1076"/>
          <ac:grpSpMkLst>
            <pc:docMk/>
            <pc:sldMk cId="2210155488" sldId="1344"/>
            <ac:grpSpMk id="38" creationId="{A2682965-0717-D5FC-A3D9-475A903C57DA}"/>
          </ac:grpSpMkLst>
        </pc:grpChg>
        <pc:picChg chg="add mod">
          <ac:chgData name="Megan McBeath" userId="c1ab714a-6864-4044-a0da-b05bc2edb084" providerId="ADAL" clId="{DAD27339-400F-4907-954B-4B6A86BF06A8}" dt="2022-10-07T09:12:28.283" v="2119" actId="1076"/>
          <ac:picMkLst>
            <pc:docMk/>
            <pc:sldMk cId="2210155488" sldId="1344"/>
            <ac:picMk id="8" creationId="{1500EA03-F36D-7B3F-852B-60C354DE9729}"/>
          </ac:picMkLst>
        </pc:picChg>
        <pc:picChg chg="add mod topLvl">
          <ac:chgData name="Megan McBeath" userId="c1ab714a-6864-4044-a0da-b05bc2edb084" providerId="ADAL" clId="{DAD27339-400F-4907-954B-4B6A86BF06A8}" dt="2022-10-07T09:09:24.970" v="2080" actId="164"/>
          <ac:picMkLst>
            <pc:docMk/>
            <pc:sldMk cId="2210155488" sldId="1344"/>
            <ac:picMk id="12" creationId="{5896D7AE-B044-6F2C-5749-16B716E5B667}"/>
          </ac:picMkLst>
        </pc:picChg>
        <pc:picChg chg="add mod">
          <ac:chgData name="Megan McBeath" userId="c1ab714a-6864-4044-a0da-b05bc2edb084" providerId="ADAL" clId="{DAD27339-400F-4907-954B-4B6A86BF06A8}" dt="2022-10-07T09:12:45.639" v="2121" actId="1076"/>
          <ac:picMkLst>
            <pc:docMk/>
            <pc:sldMk cId="2210155488" sldId="1344"/>
            <ac:picMk id="14" creationId="{ACE05103-7F02-58AF-D154-674F04E51E3F}"/>
          </ac:picMkLst>
        </pc:picChg>
        <pc:picChg chg="add mod topLvl">
          <ac:chgData name="Megan McBeath" userId="c1ab714a-6864-4044-a0da-b05bc2edb084" providerId="ADAL" clId="{DAD27339-400F-4907-954B-4B6A86BF06A8}" dt="2022-10-07T09:09:24.970" v="2080" actId="164"/>
          <ac:picMkLst>
            <pc:docMk/>
            <pc:sldMk cId="2210155488" sldId="1344"/>
            <ac:picMk id="15" creationId="{6B74F552-F287-0916-567E-6D4B7DBD4427}"/>
          </ac:picMkLst>
        </pc:picChg>
        <pc:picChg chg="add mod topLvl">
          <ac:chgData name="Megan McBeath" userId="c1ab714a-6864-4044-a0da-b05bc2edb084" providerId="ADAL" clId="{DAD27339-400F-4907-954B-4B6A86BF06A8}" dt="2022-10-07T09:09:24.970" v="2080" actId="164"/>
          <ac:picMkLst>
            <pc:docMk/>
            <pc:sldMk cId="2210155488" sldId="1344"/>
            <ac:picMk id="17" creationId="{375390A9-95CC-7BDD-23D2-2A8D96F17FEF}"/>
          </ac:picMkLst>
        </pc:picChg>
        <pc:picChg chg="add mod">
          <ac:chgData name="Megan McBeath" userId="c1ab714a-6864-4044-a0da-b05bc2edb084" providerId="ADAL" clId="{DAD27339-400F-4907-954B-4B6A86BF06A8}" dt="2022-10-07T09:12:25.110" v="2117" actId="1076"/>
          <ac:picMkLst>
            <pc:docMk/>
            <pc:sldMk cId="2210155488" sldId="1344"/>
            <ac:picMk id="18" creationId="{E6833D61-C5D0-9C2F-C877-E59F26CBAE32}"/>
          </ac:picMkLst>
        </pc:picChg>
        <pc:picChg chg="add mod">
          <ac:chgData name="Megan McBeath" userId="c1ab714a-6864-4044-a0da-b05bc2edb084" providerId="ADAL" clId="{DAD27339-400F-4907-954B-4B6A86BF06A8}" dt="2022-10-07T09:12:26.615" v="2118" actId="1076"/>
          <ac:picMkLst>
            <pc:docMk/>
            <pc:sldMk cId="2210155488" sldId="1344"/>
            <ac:picMk id="20" creationId="{2FF4963C-0D2B-D264-944B-B6CB8229019E}"/>
          </ac:picMkLst>
        </pc:picChg>
        <pc:picChg chg="add del mod">
          <ac:chgData name="Megan McBeath" userId="c1ab714a-6864-4044-a0da-b05bc2edb084" providerId="ADAL" clId="{DAD27339-400F-4907-954B-4B6A86BF06A8}" dt="2022-10-06T13:54:32.571" v="1574" actId="478"/>
          <ac:picMkLst>
            <pc:docMk/>
            <pc:sldMk cId="2210155488" sldId="1344"/>
            <ac:picMk id="22" creationId="{73FF61A6-6E77-FF2C-0500-67C05E8D60D1}"/>
          </ac:picMkLst>
        </pc:picChg>
        <pc:picChg chg="add mod">
          <ac:chgData name="Megan McBeath" userId="c1ab714a-6864-4044-a0da-b05bc2edb084" providerId="ADAL" clId="{DAD27339-400F-4907-954B-4B6A86BF06A8}" dt="2022-10-11T13:12:34.469" v="4259"/>
          <ac:picMkLst>
            <pc:docMk/>
            <pc:sldMk cId="2210155488" sldId="1344"/>
            <ac:picMk id="23" creationId="{E2A48B8A-EE2A-6F14-90AF-B4D2A9A31AF5}"/>
          </ac:picMkLst>
        </pc:picChg>
        <pc:picChg chg="add del mod">
          <ac:chgData name="Megan McBeath" userId="c1ab714a-6864-4044-a0da-b05bc2edb084" providerId="ADAL" clId="{DAD27339-400F-4907-954B-4B6A86BF06A8}" dt="2022-10-07T09:28:49.859" v="2242" actId="478"/>
          <ac:picMkLst>
            <pc:docMk/>
            <pc:sldMk cId="2210155488" sldId="1344"/>
            <ac:picMk id="42" creationId="{E897A13F-E13F-74B7-DABC-FD6731A39231}"/>
          </ac:picMkLst>
        </pc:picChg>
        <pc:picChg chg="add mod">
          <ac:chgData name="Megan McBeath" userId="c1ab714a-6864-4044-a0da-b05bc2edb084" providerId="ADAL" clId="{DAD27339-400F-4907-954B-4B6A86BF06A8}" dt="2022-10-07T09:28:54.402" v="2244" actId="1076"/>
          <ac:picMkLst>
            <pc:docMk/>
            <pc:sldMk cId="2210155488" sldId="1344"/>
            <ac:picMk id="43" creationId="{108899F0-D597-876B-F637-FB52D01EDEBB}"/>
          </ac:picMkLst>
        </pc:picChg>
        <pc:cxnChg chg="add del mod topLvl">
          <ac:chgData name="Megan McBeath" userId="c1ab714a-6864-4044-a0da-b05bc2edb084" providerId="ADAL" clId="{DAD27339-400F-4907-954B-4B6A86BF06A8}" dt="2022-10-07T08:26:23.414" v="1728" actId="478"/>
          <ac:cxnSpMkLst>
            <pc:docMk/>
            <pc:sldMk cId="2210155488" sldId="1344"/>
            <ac:cxnSpMk id="13" creationId="{0744359E-59DF-67D1-B806-F1383E3EAFB3}"/>
          </ac:cxnSpMkLst>
        </pc:cxnChg>
        <pc:cxnChg chg="add del mod">
          <ac:chgData name="Megan McBeath" userId="c1ab714a-6864-4044-a0da-b05bc2edb084" providerId="ADAL" clId="{DAD27339-400F-4907-954B-4B6A86BF06A8}" dt="2022-10-06T13:47:48.979" v="1423" actId="478"/>
          <ac:cxnSpMkLst>
            <pc:docMk/>
            <pc:sldMk cId="2210155488" sldId="1344"/>
            <ac:cxnSpMk id="14" creationId="{5CCA9AB9-7686-72D1-C1C0-050825BED352}"/>
          </ac:cxnSpMkLst>
        </pc:cxnChg>
        <pc:cxnChg chg="add mod">
          <ac:chgData name="Megan McBeath" userId="c1ab714a-6864-4044-a0da-b05bc2edb084" providerId="ADAL" clId="{DAD27339-400F-4907-954B-4B6A86BF06A8}" dt="2022-10-07T09:30:36.214" v="2254" actId="208"/>
          <ac:cxnSpMkLst>
            <pc:docMk/>
            <pc:sldMk cId="2210155488" sldId="1344"/>
            <ac:cxnSpMk id="22" creationId="{FDD323C1-C62A-CC78-8ADE-8BD0888CE33A}"/>
          </ac:cxnSpMkLst>
        </pc:cxnChg>
        <pc:cxnChg chg="add mod">
          <ac:chgData name="Megan McBeath" userId="c1ab714a-6864-4044-a0da-b05bc2edb084" providerId="ADAL" clId="{DAD27339-400F-4907-954B-4B6A86BF06A8}" dt="2022-10-06T13:53:58.720" v="1567"/>
          <ac:cxnSpMkLst>
            <pc:docMk/>
            <pc:sldMk cId="2210155488" sldId="1344"/>
            <ac:cxnSpMk id="28" creationId="{5B6A2BB8-C309-3C99-2277-FE043468E01E}"/>
          </ac:cxnSpMkLst>
        </pc:cxnChg>
        <pc:cxnChg chg="add mod">
          <ac:chgData name="Megan McBeath" userId="c1ab714a-6864-4044-a0da-b05bc2edb084" providerId="ADAL" clId="{DAD27339-400F-4907-954B-4B6A86BF06A8}" dt="2022-10-06T13:53:58.720" v="1567"/>
          <ac:cxnSpMkLst>
            <pc:docMk/>
            <pc:sldMk cId="2210155488" sldId="1344"/>
            <ac:cxnSpMk id="29" creationId="{428C704A-708E-E1BB-1058-04B270FC0389}"/>
          </ac:cxnSpMkLst>
        </pc:cxnChg>
        <pc:cxnChg chg="add mod">
          <ac:chgData name="Megan McBeath" userId="c1ab714a-6864-4044-a0da-b05bc2edb084" providerId="ADAL" clId="{DAD27339-400F-4907-954B-4B6A86BF06A8}" dt="2022-10-06T13:53:58.720" v="1567"/>
          <ac:cxnSpMkLst>
            <pc:docMk/>
            <pc:sldMk cId="2210155488" sldId="1344"/>
            <ac:cxnSpMk id="31" creationId="{B5E505CA-4AB3-A346-05FB-093C8042C94F}"/>
          </ac:cxnSpMkLst>
        </pc:cxnChg>
        <pc:cxnChg chg="add mod">
          <ac:chgData name="Megan McBeath" userId="c1ab714a-6864-4044-a0da-b05bc2edb084" providerId="ADAL" clId="{DAD27339-400F-4907-954B-4B6A86BF06A8}" dt="2022-10-06T13:53:58.720" v="1567"/>
          <ac:cxnSpMkLst>
            <pc:docMk/>
            <pc:sldMk cId="2210155488" sldId="1344"/>
            <ac:cxnSpMk id="32" creationId="{913108D9-2270-08B8-C1D3-8F5B3F7A9171}"/>
          </ac:cxnSpMkLst>
        </pc:cxnChg>
        <pc:cxnChg chg="add mod">
          <ac:chgData name="Megan McBeath" userId="c1ab714a-6864-4044-a0da-b05bc2edb084" providerId="ADAL" clId="{DAD27339-400F-4907-954B-4B6A86BF06A8}" dt="2022-10-06T14:02:06.362" v="1651"/>
          <ac:cxnSpMkLst>
            <pc:docMk/>
            <pc:sldMk cId="2210155488" sldId="1344"/>
            <ac:cxnSpMk id="34" creationId="{974D5578-A8B0-2B39-036E-84C3964BC7CB}"/>
          </ac:cxnSpMkLst>
        </pc:cxnChg>
      </pc:sldChg>
      <pc:sldChg chg="addSp delSp modSp add mod">
        <pc:chgData name="Megan McBeath" userId="c1ab714a-6864-4044-a0da-b05bc2edb084" providerId="ADAL" clId="{DAD27339-400F-4907-954B-4B6A86BF06A8}" dt="2022-10-11T13:12:40.069" v="4261"/>
        <pc:sldMkLst>
          <pc:docMk/>
          <pc:sldMk cId="3756881084" sldId="1345"/>
        </pc:sldMkLst>
        <pc:spChg chg="add del mod">
          <ac:chgData name="Megan McBeath" userId="c1ab714a-6864-4044-a0da-b05bc2edb084" providerId="ADAL" clId="{DAD27339-400F-4907-954B-4B6A86BF06A8}" dt="2022-10-06T13:45:27.164" v="1398" actId="478"/>
          <ac:spMkLst>
            <pc:docMk/>
            <pc:sldMk cId="3756881084" sldId="1345"/>
            <ac:spMk id="8" creationId="{503FBD2C-716B-FAEC-1B03-851A70DF7210}"/>
          </ac:spMkLst>
        </pc:spChg>
        <pc:spChg chg="add mod">
          <ac:chgData name="Megan McBeath" userId="c1ab714a-6864-4044-a0da-b05bc2edb084" providerId="ADAL" clId="{DAD27339-400F-4907-954B-4B6A86BF06A8}" dt="2022-10-11T13:11:56.063" v="4250"/>
          <ac:spMkLst>
            <pc:docMk/>
            <pc:sldMk cId="3756881084" sldId="1345"/>
            <ac:spMk id="8" creationId="{598FC371-EFA7-27CD-D9DF-4E441D4059A9}"/>
          </ac:spMkLst>
        </pc:spChg>
        <pc:spChg chg="add del mod">
          <ac:chgData name="Megan McBeath" userId="c1ab714a-6864-4044-a0da-b05bc2edb084" providerId="ADAL" clId="{DAD27339-400F-4907-954B-4B6A86BF06A8}" dt="2022-10-07T09:25:40.989" v="2207" actId="478"/>
          <ac:spMkLst>
            <pc:docMk/>
            <pc:sldMk cId="3756881084" sldId="1345"/>
            <ac:spMk id="9" creationId="{50EDA823-E99E-4977-6841-FBDB72B29E21}"/>
          </ac:spMkLst>
        </pc:spChg>
        <pc:spChg chg="add del mod">
          <ac:chgData name="Megan McBeath" userId="c1ab714a-6864-4044-a0da-b05bc2edb084" providerId="ADAL" clId="{DAD27339-400F-4907-954B-4B6A86BF06A8}" dt="2022-10-07T09:25:43.311" v="2208" actId="478"/>
          <ac:spMkLst>
            <pc:docMk/>
            <pc:sldMk cId="3756881084" sldId="1345"/>
            <ac:spMk id="10" creationId="{B222521C-2A0D-899A-3FA7-13AFDB0D7F22}"/>
          </ac:spMkLst>
        </pc:spChg>
        <pc:spChg chg="mod">
          <ac:chgData name="Megan McBeath" userId="c1ab714a-6864-4044-a0da-b05bc2edb084" providerId="ADAL" clId="{DAD27339-400F-4907-954B-4B6A86BF06A8}" dt="2022-10-06T13:03:19.756" v="349" actId="403"/>
          <ac:spMkLst>
            <pc:docMk/>
            <pc:sldMk cId="3756881084" sldId="1345"/>
            <ac:spMk id="16" creationId="{9C59925C-5602-4995-AA64-6AD4279C593E}"/>
          </ac:spMkLst>
        </pc:spChg>
        <pc:spChg chg="add mod">
          <ac:chgData name="Megan McBeath" userId="c1ab714a-6864-4044-a0da-b05bc2edb084" providerId="ADAL" clId="{DAD27339-400F-4907-954B-4B6A86BF06A8}" dt="2022-10-06T13:25:45.958" v="994" actId="1076"/>
          <ac:spMkLst>
            <pc:docMk/>
            <pc:sldMk cId="3756881084" sldId="1345"/>
            <ac:spMk id="17" creationId="{C494F559-4373-7AE0-B5FC-DB07BF96CF68}"/>
          </ac:spMkLst>
        </pc:spChg>
        <pc:spChg chg="add mod">
          <ac:chgData name="Megan McBeath" userId="c1ab714a-6864-4044-a0da-b05bc2edb084" providerId="ADAL" clId="{DAD27339-400F-4907-954B-4B6A86BF06A8}" dt="2022-10-06T13:45:31.492" v="1401" actId="1076"/>
          <ac:spMkLst>
            <pc:docMk/>
            <pc:sldMk cId="3756881084" sldId="1345"/>
            <ac:spMk id="18" creationId="{BD45DA05-8AB8-CD0E-29E4-628DDD1D5421}"/>
          </ac:spMkLst>
        </pc:spChg>
        <pc:spChg chg="add mod">
          <ac:chgData name="Megan McBeath" userId="c1ab714a-6864-4044-a0da-b05bc2edb084" providerId="ADAL" clId="{DAD27339-400F-4907-954B-4B6A86BF06A8}" dt="2022-10-06T13:26:28.685" v="1008" actId="1076"/>
          <ac:spMkLst>
            <pc:docMk/>
            <pc:sldMk cId="3756881084" sldId="1345"/>
            <ac:spMk id="19" creationId="{E85291E7-1EF5-5682-3E4F-E8C228459BAA}"/>
          </ac:spMkLst>
        </pc:spChg>
        <pc:spChg chg="add mod">
          <ac:chgData name="Megan McBeath" userId="c1ab714a-6864-4044-a0da-b05bc2edb084" providerId="ADAL" clId="{DAD27339-400F-4907-954B-4B6A86BF06A8}" dt="2022-10-06T13:27:11.798" v="1021" actId="1076"/>
          <ac:spMkLst>
            <pc:docMk/>
            <pc:sldMk cId="3756881084" sldId="1345"/>
            <ac:spMk id="20" creationId="{6BA2D480-2464-72B2-9721-324027CCE4FD}"/>
          </ac:spMkLst>
        </pc:spChg>
        <pc:spChg chg="add mod">
          <ac:chgData name="Megan McBeath" userId="c1ab714a-6864-4044-a0da-b05bc2edb084" providerId="ADAL" clId="{DAD27339-400F-4907-954B-4B6A86BF06A8}" dt="2022-10-06T13:28:02.319" v="1033" actId="1076"/>
          <ac:spMkLst>
            <pc:docMk/>
            <pc:sldMk cId="3756881084" sldId="1345"/>
            <ac:spMk id="21" creationId="{5B78C11E-C758-56E0-4415-86BE4BF2B8FB}"/>
          </ac:spMkLst>
        </pc:spChg>
        <pc:spChg chg="add mod">
          <ac:chgData name="Megan McBeath" userId="c1ab714a-6864-4044-a0da-b05bc2edb084" providerId="ADAL" clId="{DAD27339-400F-4907-954B-4B6A86BF06A8}" dt="2022-10-07T09:13:58.423" v="2126" actId="14100"/>
          <ac:spMkLst>
            <pc:docMk/>
            <pc:sldMk cId="3756881084" sldId="1345"/>
            <ac:spMk id="27" creationId="{DE3A5FEE-C8F2-DB84-048D-34121892DC1F}"/>
          </ac:spMkLst>
        </pc:spChg>
        <pc:spChg chg="add mod">
          <ac:chgData name="Megan McBeath" userId="c1ab714a-6864-4044-a0da-b05bc2edb084" providerId="ADAL" clId="{DAD27339-400F-4907-954B-4B6A86BF06A8}" dt="2022-10-10T12:29:15.856" v="4233" actId="1076"/>
          <ac:spMkLst>
            <pc:docMk/>
            <pc:sldMk cId="3756881084" sldId="1345"/>
            <ac:spMk id="28" creationId="{20F49025-0E40-1F93-B05C-118FC3511F51}"/>
          </ac:spMkLst>
        </pc:spChg>
        <pc:spChg chg="add mod">
          <ac:chgData name="Megan McBeath" userId="c1ab714a-6864-4044-a0da-b05bc2edb084" providerId="ADAL" clId="{DAD27339-400F-4907-954B-4B6A86BF06A8}" dt="2022-10-06T13:37:10.784" v="1144" actId="1076"/>
          <ac:spMkLst>
            <pc:docMk/>
            <pc:sldMk cId="3756881084" sldId="1345"/>
            <ac:spMk id="30" creationId="{89F24A70-C716-6746-19BD-F25D5934892E}"/>
          </ac:spMkLst>
        </pc:spChg>
        <pc:spChg chg="add mod">
          <ac:chgData name="Megan McBeath" userId="c1ab714a-6864-4044-a0da-b05bc2edb084" providerId="ADAL" clId="{DAD27339-400F-4907-954B-4B6A86BF06A8}" dt="2022-10-06T13:38:20.206" v="1156" actId="1076"/>
          <ac:spMkLst>
            <pc:docMk/>
            <pc:sldMk cId="3756881084" sldId="1345"/>
            <ac:spMk id="31" creationId="{74F219B1-9AB4-B006-F07F-972E5ADF7102}"/>
          </ac:spMkLst>
        </pc:spChg>
        <pc:spChg chg="add mod">
          <ac:chgData name="Megan McBeath" userId="c1ab714a-6864-4044-a0da-b05bc2edb084" providerId="ADAL" clId="{DAD27339-400F-4907-954B-4B6A86BF06A8}" dt="2022-10-10T12:29:11.659" v="4232" actId="1076"/>
          <ac:spMkLst>
            <pc:docMk/>
            <pc:sldMk cId="3756881084" sldId="1345"/>
            <ac:spMk id="32" creationId="{E1591AC0-7430-6AF4-8568-F8CF3886C7C7}"/>
          </ac:spMkLst>
        </pc:spChg>
        <pc:spChg chg="add mod">
          <ac:chgData name="Megan McBeath" userId="c1ab714a-6864-4044-a0da-b05bc2edb084" providerId="ADAL" clId="{DAD27339-400F-4907-954B-4B6A86BF06A8}" dt="2022-10-06T13:38:35.470" v="1160" actId="1076"/>
          <ac:spMkLst>
            <pc:docMk/>
            <pc:sldMk cId="3756881084" sldId="1345"/>
            <ac:spMk id="33" creationId="{3D384F14-F7C2-6065-8292-4701C8C93B1A}"/>
          </ac:spMkLst>
        </pc:spChg>
        <pc:spChg chg="add del mod">
          <ac:chgData name="Megan McBeath" userId="c1ab714a-6864-4044-a0da-b05bc2edb084" providerId="ADAL" clId="{DAD27339-400F-4907-954B-4B6A86BF06A8}" dt="2022-10-06T13:39:57.842" v="1170" actId="478"/>
          <ac:spMkLst>
            <pc:docMk/>
            <pc:sldMk cId="3756881084" sldId="1345"/>
            <ac:spMk id="34" creationId="{5AE5B727-1405-5B91-84D1-BA2C3A1DF009}"/>
          </ac:spMkLst>
        </pc:spChg>
        <pc:spChg chg="add del">
          <ac:chgData name="Megan McBeath" userId="c1ab714a-6864-4044-a0da-b05bc2edb084" providerId="ADAL" clId="{DAD27339-400F-4907-954B-4B6A86BF06A8}" dt="2022-10-07T09:14:10.304" v="2128" actId="22"/>
          <ac:spMkLst>
            <pc:docMk/>
            <pc:sldMk cId="3756881084" sldId="1345"/>
            <ac:spMk id="34" creationId="{8858209E-A066-D16F-A98A-69E8D4092299}"/>
          </ac:spMkLst>
        </pc:spChg>
        <pc:spChg chg="add mod">
          <ac:chgData name="Megan McBeath" userId="c1ab714a-6864-4044-a0da-b05bc2edb084" providerId="ADAL" clId="{DAD27339-400F-4907-954B-4B6A86BF06A8}" dt="2022-10-06T13:43:04.731" v="1272" actId="164"/>
          <ac:spMkLst>
            <pc:docMk/>
            <pc:sldMk cId="3756881084" sldId="1345"/>
            <ac:spMk id="35" creationId="{FBEF7B74-610B-7B03-DE8C-B3C14D1AA67B}"/>
          </ac:spMkLst>
        </pc:spChg>
        <pc:spChg chg="add mod">
          <ac:chgData name="Megan McBeath" userId="c1ab714a-6864-4044-a0da-b05bc2edb084" providerId="ADAL" clId="{DAD27339-400F-4907-954B-4B6A86BF06A8}" dt="2022-10-06T13:43:04.731" v="1272" actId="164"/>
          <ac:spMkLst>
            <pc:docMk/>
            <pc:sldMk cId="3756881084" sldId="1345"/>
            <ac:spMk id="36" creationId="{778889C4-6604-0344-229E-1E0255670971}"/>
          </ac:spMkLst>
        </pc:spChg>
        <pc:spChg chg="add mod">
          <ac:chgData name="Megan McBeath" userId="c1ab714a-6864-4044-a0da-b05bc2edb084" providerId="ADAL" clId="{DAD27339-400F-4907-954B-4B6A86BF06A8}" dt="2022-10-06T13:43:04.731" v="1272" actId="164"/>
          <ac:spMkLst>
            <pc:docMk/>
            <pc:sldMk cId="3756881084" sldId="1345"/>
            <ac:spMk id="37" creationId="{4ECA9B5E-CE7B-7A87-EABD-F5AA5F1AC880}"/>
          </ac:spMkLst>
        </pc:spChg>
        <pc:spChg chg="add mod">
          <ac:chgData name="Megan McBeath" userId="c1ab714a-6864-4044-a0da-b05bc2edb084" providerId="ADAL" clId="{DAD27339-400F-4907-954B-4B6A86BF06A8}" dt="2022-10-07T09:17:57.269" v="2149" actId="14100"/>
          <ac:spMkLst>
            <pc:docMk/>
            <pc:sldMk cId="3756881084" sldId="1345"/>
            <ac:spMk id="38" creationId="{405F808F-8303-A4F6-3459-3960EFFF575F}"/>
          </ac:spMkLst>
        </pc:spChg>
        <pc:spChg chg="add mod">
          <ac:chgData name="Megan McBeath" userId="c1ab714a-6864-4044-a0da-b05bc2edb084" providerId="ADAL" clId="{DAD27339-400F-4907-954B-4B6A86BF06A8}" dt="2022-10-06T13:48:00.029" v="1424" actId="1076"/>
          <ac:spMkLst>
            <pc:docMk/>
            <pc:sldMk cId="3756881084" sldId="1345"/>
            <ac:spMk id="43" creationId="{6DF08717-54FE-E918-3710-D6BFC851D472}"/>
          </ac:spMkLst>
        </pc:spChg>
        <pc:spChg chg="add mod">
          <ac:chgData name="Megan McBeath" userId="c1ab714a-6864-4044-a0da-b05bc2edb084" providerId="ADAL" clId="{DAD27339-400F-4907-954B-4B6A86BF06A8}" dt="2022-10-10T10:15:00.321" v="2258" actId="115"/>
          <ac:spMkLst>
            <pc:docMk/>
            <pc:sldMk cId="3756881084" sldId="1345"/>
            <ac:spMk id="44" creationId="{988B3A1B-D7DA-80C8-FE55-60D1C319220A}"/>
          </ac:spMkLst>
        </pc:spChg>
        <pc:spChg chg="add mod">
          <ac:chgData name="Megan McBeath" userId="c1ab714a-6864-4044-a0da-b05bc2edb084" providerId="ADAL" clId="{DAD27339-400F-4907-954B-4B6A86BF06A8}" dt="2022-10-10T10:15:05.923" v="2259" actId="115"/>
          <ac:spMkLst>
            <pc:docMk/>
            <pc:sldMk cId="3756881084" sldId="1345"/>
            <ac:spMk id="45" creationId="{31E91D17-4795-3EF6-463D-E31D6645FFD4}"/>
          </ac:spMkLst>
        </pc:spChg>
        <pc:spChg chg="add mod ord">
          <ac:chgData name="Megan McBeath" userId="c1ab714a-6864-4044-a0da-b05bc2edb084" providerId="ADAL" clId="{DAD27339-400F-4907-954B-4B6A86BF06A8}" dt="2022-10-06T14:00:22.337" v="1640" actId="167"/>
          <ac:spMkLst>
            <pc:docMk/>
            <pc:sldMk cId="3756881084" sldId="1345"/>
            <ac:spMk id="50" creationId="{5109E8F0-8660-DC78-23F6-79AF04D10BA3}"/>
          </ac:spMkLst>
        </pc:spChg>
        <pc:grpChg chg="add mod">
          <ac:chgData name="Megan McBeath" userId="c1ab714a-6864-4044-a0da-b05bc2edb084" providerId="ADAL" clId="{DAD27339-400F-4907-954B-4B6A86BF06A8}" dt="2022-10-06T13:53:43.673" v="1566" actId="1076"/>
          <ac:grpSpMkLst>
            <pc:docMk/>
            <pc:sldMk cId="3756881084" sldId="1345"/>
            <ac:grpSpMk id="41" creationId="{9D066F3D-23E0-0490-9E66-A5ED273C4889}"/>
          </ac:grpSpMkLst>
        </pc:grpChg>
        <pc:picChg chg="add mod">
          <ac:chgData name="Megan McBeath" userId="c1ab714a-6864-4044-a0da-b05bc2edb084" providerId="ADAL" clId="{DAD27339-400F-4907-954B-4B6A86BF06A8}" dt="2022-10-11T13:12:40.069" v="4261"/>
          <ac:picMkLst>
            <pc:docMk/>
            <pc:sldMk cId="3756881084" sldId="1345"/>
            <ac:picMk id="9" creationId="{84A45524-3EAF-C000-CFDA-61E5FB40FC6A}"/>
          </ac:picMkLst>
        </pc:picChg>
        <pc:picChg chg="add mod">
          <ac:chgData name="Megan McBeath" userId="c1ab714a-6864-4044-a0da-b05bc2edb084" providerId="ADAL" clId="{DAD27339-400F-4907-954B-4B6A86BF06A8}" dt="2022-10-06T13:23:17.309" v="933" actId="1076"/>
          <ac:picMkLst>
            <pc:docMk/>
            <pc:sldMk cId="3756881084" sldId="1345"/>
            <ac:picMk id="11" creationId="{08BD52F7-7C1F-5B49-6B29-3EFA3F61FEF0}"/>
          </ac:picMkLst>
        </pc:picChg>
        <pc:picChg chg="add mod">
          <ac:chgData name="Megan McBeath" userId="c1ab714a-6864-4044-a0da-b05bc2edb084" providerId="ADAL" clId="{DAD27339-400F-4907-954B-4B6A86BF06A8}" dt="2022-10-06T13:23:25.898" v="935" actId="1076"/>
          <ac:picMkLst>
            <pc:docMk/>
            <pc:sldMk cId="3756881084" sldId="1345"/>
            <ac:picMk id="12" creationId="{05897FC8-ECB8-605A-71AA-15664A5681F9}"/>
          </ac:picMkLst>
        </pc:picChg>
        <pc:picChg chg="add mod">
          <ac:chgData name="Megan McBeath" userId="c1ab714a-6864-4044-a0da-b05bc2edb084" providerId="ADAL" clId="{DAD27339-400F-4907-954B-4B6A86BF06A8}" dt="2022-10-06T13:23:38.704" v="937" actId="1076"/>
          <ac:picMkLst>
            <pc:docMk/>
            <pc:sldMk cId="3756881084" sldId="1345"/>
            <ac:picMk id="13" creationId="{CBFF2A4F-71A1-64D6-433D-D8813CE74855}"/>
          </ac:picMkLst>
        </pc:picChg>
        <pc:picChg chg="add mod">
          <ac:chgData name="Megan McBeath" userId="c1ab714a-6864-4044-a0da-b05bc2edb084" providerId="ADAL" clId="{DAD27339-400F-4907-954B-4B6A86BF06A8}" dt="2022-10-06T13:26:32.597" v="1010" actId="1076"/>
          <ac:picMkLst>
            <pc:docMk/>
            <pc:sldMk cId="3756881084" sldId="1345"/>
            <ac:picMk id="14" creationId="{33A59D4A-2D2E-E50E-2845-79EA9C87DFB0}"/>
          </ac:picMkLst>
        </pc:picChg>
        <pc:picChg chg="add mod">
          <ac:chgData name="Megan McBeath" userId="c1ab714a-6864-4044-a0da-b05bc2edb084" providerId="ADAL" clId="{DAD27339-400F-4907-954B-4B6A86BF06A8}" dt="2022-10-06T13:27:20.378" v="1022" actId="1076"/>
          <ac:picMkLst>
            <pc:docMk/>
            <pc:sldMk cId="3756881084" sldId="1345"/>
            <ac:picMk id="15" creationId="{164A1777-2477-4128-30E8-414743960EA9}"/>
          </ac:picMkLst>
        </pc:picChg>
        <pc:picChg chg="add mod">
          <ac:chgData name="Megan McBeath" userId="c1ab714a-6864-4044-a0da-b05bc2edb084" providerId="ADAL" clId="{DAD27339-400F-4907-954B-4B6A86BF06A8}" dt="2022-10-06T13:34:32.060" v="1109" actId="1076"/>
          <ac:picMkLst>
            <pc:docMk/>
            <pc:sldMk cId="3756881084" sldId="1345"/>
            <ac:picMk id="22" creationId="{C86D6A5C-BA57-4C74-0BA8-B718A08AC7AF}"/>
          </ac:picMkLst>
        </pc:picChg>
        <pc:picChg chg="add mod">
          <ac:chgData name="Megan McBeath" userId="c1ab714a-6864-4044-a0da-b05bc2edb084" providerId="ADAL" clId="{DAD27339-400F-4907-954B-4B6A86BF06A8}" dt="2022-10-06T13:36:55.675" v="1141" actId="1076"/>
          <ac:picMkLst>
            <pc:docMk/>
            <pc:sldMk cId="3756881084" sldId="1345"/>
            <ac:picMk id="23" creationId="{97B55FCF-DBB9-C9A3-B00F-A5084DFA025F}"/>
          </ac:picMkLst>
        </pc:picChg>
        <pc:picChg chg="add mod">
          <ac:chgData name="Megan McBeath" userId="c1ab714a-6864-4044-a0da-b05bc2edb084" providerId="ADAL" clId="{DAD27339-400F-4907-954B-4B6A86BF06A8}" dt="2022-10-06T13:37:51.249" v="1151" actId="1076"/>
          <ac:picMkLst>
            <pc:docMk/>
            <pc:sldMk cId="3756881084" sldId="1345"/>
            <ac:picMk id="24" creationId="{91BC8B64-2EAC-DE4B-E37C-1A2D115E2BE9}"/>
          </ac:picMkLst>
        </pc:picChg>
        <pc:picChg chg="add mod">
          <ac:chgData name="Megan McBeath" userId="c1ab714a-6864-4044-a0da-b05bc2edb084" providerId="ADAL" clId="{DAD27339-400F-4907-954B-4B6A86BF06A8}" dt="2022-10-06T13:38:27.375" v="1158" actId="1076"/>
          <ac:picMkLst>
            <pc:docMk/>
            <pc:sldMk cId="3756881084" sldId="1345"/>
            <ac:picMk id="25" creationId="{7B3C5482-5E70-923C-03DD-F666FCF33F46}"/>
          </ac:picMkLst>
        </pc:picChg>
        <pc:picChg chg="add mod">
          <ac:chgData name="Megan McBeath" userId="c1ab714a-6864-4044-a0da-b05bc2edb084" providerId="ADAL" clId="{DAD27339-400F-4907-954B-4B6A86BF06A8}" dt="2022-10-06T13:38:32.175" v="1159" actId="1076"/>
          <ac:picMkLst>
            <pc:docMk/>
            <pc:sldMk cId="3756881084" sldId="1345"/>
            <ac:picMk id="26" creationId="{46F01668-B167-7E9F-6FFB-76F7179BADFE}"/>
          </ac:picMkLst>
        </pc:picChg>
        <pc:picChg chg="add mod">
          <ac:chgData name="Megan McBeath" userId="c1ab714a-6864-4044-a0da-b05bc2edb084" providerId="ADAL" clId="{DAD27339-400F-4907-954B-4B6A86BF06A8}" dt="2022-10-07T09:29:22.356" v="2251" actId="1076"/>
          <ac:picMkLst>
            <pc:docMk/>
            <pc:sldMk cId="3756881084" sldId="1345"/>
            <ac:picMk id="46" creationId="{1E48CC1E-4872-AA69-4E46-28ECDF025084}"/>
          </ac:picMkLst>
        </pc:picChg>
        <pc:picChg chg="add del mod">
          <ac:chgData name="Megan McBeath" userId="c1ab714a-6864-4044-a0da-b05bc2edb084" providerId="ADAL" clId="{DAD27339-400F-4907-954B-4B6A86BF06A8}" dt="2022-10-06T14:00:25.631" v="1641" actId="478"/>
          <ac:picMkLst>
            <pc:docMk/>
            <pc:sldMk cId="3756881084" sldId="1345"/>
            <ac:picMk id="47" creationId="{916D6547-AD19-185C-184E-71EF79BCCBA5}"/>
          </ac:picMkLst>
        </pc:picChg>
        <pc:cxnChg chg="add del mod">
          <ac:chgData name="Megan McBeath" userId="c1ab714a-6864-4044-a0da-b05bc2edb084" providerId="ADAL" clId="{DAD27339-400F-4907-954B-4B6A86BF06A8}" dt="2022-10-07T09:16:09.187" v="2140" actId="478"/>
          <ac:cxnSpMkLst>
            <pc:docMk/>
            <pc:sldMk cId="3756881084" sldId="1345"/>
            <ac:cxnSpMk id="8" creationId="{288FD2CC-1091-615D-76FE-7FAADE69008B}"/>
          </ac:cxnSpMkLst>
        </pc:cxnChg>
        <pc:cxnChg chg="add mod">
          <ac:chgData name="Megan McBeath" userId="c1ab714a-6864-4044-a0da-b05bc2edb084" providerId="ADAL" clId="{DAD27339-400F-4907-954B-4B6A86BF06A8}" dt="2022-10-06T13:43:04.731" v="1272" actId="164"/>
          <ac:cxnSpMkLst>
            <pc:docMk/>
            <pc:sldMk cId="3756881084" sldId="1345"/>
            <ac:cxnSpMk id="39" creationId="{C19DE40A-3712-DE4A-7BE7-D1C46E12AD24}"/>
          </ac:cxnSpMkLst>
        </pc:cxnChg>
        <pc:cxnChg chg="add mod">
          <ac:chgData name="Megan McBeath" userId="c1ab714a-6864-4044-a0da-b05bc2edb084" providerId="ADAL" clId="{DAD27339-400F-4907-954B-4B6A86BF06A8}" dt="2022-10-06T13:43:04.731" v="1272" actId="164"/>
          <ac:cxnSpMkLst>
            <pc:docMk/>
            <pc:sldMk cId="3756881084" sldId="1345"/>
            <ac:cxnSpMk id="40" creationId="{3A95E9FE-C344-F885-F5A2-D1E6BCE8EC80}"/>
          </ac:cxnSpMkLst>
        </pc:cxnChg>
        <pc:cxnChg chg="add mod">
          <ac:chgData name="Megan McBeath" userId="c1ab714a-6864-4044-a0da-b05bc2edb084" providerId="ADAL" clId="{DAD27339-400F-4907-954B-4B6A86BF06A8}" dt="2022-10-07T09:16:09.920" v="2141"/>
          <ac:cxnSpMkLst>
            <pc:docMk/>
            <pc:sldMk cId="3756881084" sldId="1345"/>
            <ac:cxnSpMk id="42" creationId="{D9AFED26-B906-30D8-E76F-7832F125286A}"/>
          </ac:cxnSpMkLst>
        </pc:cxnChg>
        <pc:cxnChg chg="add del mod">
          <ac:chgData name="Megan McBeath" userId="c1ab714a-6864-4044-a0da-b05bc2edb084" providerId="ADAL" clId="{DAD27339-400F-4907-954B-4B6A86BF06A8}" dt="2022-10-06T13:47:23.127" v="1421" actId="478"/>
          <ac:cxnSpMkLst>
            <pc:docMk/>
            <pc:sldMk cId="3756881084" sldId="1345"/>
            <ac:cxnSpMk id="45" creationId="{E8351E54-67C0-378B-C966-CB2BD4A94E4B}"/>
          </ac:cxnSpMkLst>
        </pc:cxnChg>
        <pc:cxnChg chg="add mod">
          <ac:chgData name="Megan McBeath" userId="c1ab714a-6864-4044-a0da-b05bc2edb084" providerId="ADAL" clId="{DAD27339-400F-4907-954B-4B6A86BF06A8}" dt="2022-10-06T13:53:39.006" v="1565" actId="14100"/>
          <ac:cxnSpMkLst>
            <pc:docMk/>
            <pc:sldMk cId="3756881084" sldId="1345"/>
            <ac:cxnSpMk id="48" creationId="{DF0B00C7-F077-9EED-8AD7-F07E7243D264}"/>
          </ac:cxnSpMkLst>
        </pc:cxnChg>
        <pc:cxnChg chg="add mod">
          <ac:chgData name="Megan McBeath" userId="c1ab714a-6864-4044-a0da-b05bc2edb084" providerId="ADAL" clId="{DAD27339-400F-4907-954B-4B6A86BF06A8}" dt="2022-10-06T14:02:16.738" v="1653"/>
          <ac:cxnSpMkLst>
            <pc:docMk/>
            <pc:sldMk cId="3756881084" sldId="1345"/>
            <ac:cxnSpMk id="51" creationId="{8747200F-6E40-66DF-F38C-E7E07AB680A6}"/>
          </ac:cxnSpMkLst>
        </pc:cxnChg>
      </pc:sldChg>
      <pc:sldChg chg="addSp delSp modSp add mod">
        <pc:chgData name="Megan McBeath" userId="c1ab714a-6864-4044-a0da-b05bc2edb084" providerId="ADAL" clId="{DAD27339-400F-4907-954B-4B6A86BF06A8}" dt="2022-10-11T13:34:00.831" v="4262" actId="1076"/>
        <pc:sldMkLst>
          <pc:docMk/>
          <pc:sldMk cId="3696199907" sldId="1346"/>
        </pc:sldMkLst>
        <pc:spChg chg="add mod">
          <ac:chgData name="Megan McBeath" userId="c1ab714a-6864-4044-a0da-b05bc2edb084" providerId="ADAL" clId="{DAD27339-400F-4907-954B-4B6A86BF06A8}" dt="2022-10-11T13:11:52.207" v="4249"/>
          <ac:spMkLst>
            <pc:docMk/>
            <pc:sldMk cId="3696199907" sldId="1346"/>
            <ac:spMk id="8" creationId="{56134672-CE61-9421-1DB8-109342F33B08}"/>
          </ac:spMkLst>
        </pc:spChg>
        <pc:spChg chg="del mod">
          <ac:chgData name="Megan McBeath" userId="c1ab714a-6864-4044-a0da-b05bc2edb084" providerId="ADAL" clId="{DAD27339-400F-4907-954B-4B6A86BF06A8}" dt="2022-10-06T13:48:35.365" v="1428" actId="478"/>
          <ac:spMkLst>
            <pc:docMk/>
            <pc:sldMk cId="3696199907" sldId="1346"/>
            <ac:spMk id="8" creationId="{DBE36EEC-8517-B71C-A6A4-A0BF84949031}"/>
          </ac:spMkLst>
        </pc:spChg>
        <pc:spChg chg="add del mod">
          <ac:chgData name="Megan McBeath" userId="c1ab714a-6864-4044-a0da-b05bc2edb084" providerId="ADAL" clId="{DAD27339-400F-4907-954B-4B6A86BF06A8}" dt="2022-10-07T09:25:20.301" v="2203" actId="478"/>
          <ac:spMkLst>
            <pc:docMk/>
            <pc:sldMk cId="3696199907" sldId="1346"/>
            <ac:spMk id="9" creationId="{8F11BA43-22B2-C495-416B-6B05142184DF}"/>
          </ac:spMkLst>
        </pc:spChg>
        <pc:spChg chg="add del mod">
          <ac:chgData name="Megan McBeath" userId="c1ab714a-6864-4044-a0da-b05bc2edb084" providerId="ADAL" clId="{DAD27339-400F-4907-954B-4B6A86BF06A8}" dt="2022-10-07T09:25:23.040" v="2204" actId="478"/>
          <ac:spMkLst>
            <pc:docMk/>
            <pc:sldMk cId="3696199907" sldId="1346"/>
            <ac:spMk id="10" creationId="{8381F30D-7B09-FD02-9D4A-5CFF33450D5A}"/>
          </ac:spMkLst>
        </pc:spChg>
        <pc:spChg chg="add mod">
          <ac:chgData name="Megan McBeath" userId="c1ab714a-6864-4044-a0da-b05bc2edb084" providerId="ADAL" clId="{DAD27339-400F-4907-954B-4B6A86BF06A8}" dt="2022-10-06T13:48:44.910" v="1431" actId="1076"/>
          <ac:spMkLst>
            <pc:docMk/>
            <pc:sldMk cId="3696199907" sldId="1346"/>
            <ac:spMk id="13" creationId="{38641DD9-3C32-CEC5-7BF3-F7648711AD3E}"/>
          </ac:spMkLst>
        </pc:spChg>
        <pc:spChg chg="add del mod">
          <ac:chgData name="Megan McBeath" userId="c1ab714a-6864-4044-a0da-b05bc2edb084" providerId="ADAL" clId="{DAD27339-400F-4907-954B-4B6A86BF06A8}" dt="2022-10-07T08:37:47.202" v="1839" actId="478"/>
          <ac:spMkLst>
            <pc:docMk/>
            <pc:sldMk cId="3696199907" sldId="1346"/>
            <ac:spMk id="14" creationId="{EDB915BD-ED9C-6911-E4AC-2F31465A4DC9}"/>
          </ac:spMkLst>
        </pc:spChg>
        <pc:spChg chg="mod topLvl">
          <ac:chgData name="Megan McBeath" userId="c1ab714a-6864-4044-a0da-b05bc2edb084" providerId="ADAL" clId="{DAD27339-400F-4907-954B-4B6A86BF06A8}" dt="2022-10-06T13:52:30.460" v="1545" actId="14100"/>
          <ac:spMkLst>
            <pc:docMk/>
            <pc:sldMk cId="3696199907" sldId="1346"/>
            <ac:spMk id="15" creationId="{7B50C7C3-7FC2-1E59-52BF-9F9917F91439}"/>
          </ac:spMkLst>
        </pc:spChg>
        <pc:spChg chg="mod">
          <ac:chgData name="Megan McBeath" userId="c1ab714a-6864-4044-a0da-b05bc2edb084" providerId="ADAL" clId="{DAD27339-400F-4907-954B-4B6A86BF06A8}" dt="2022-10-07T09:30:30.080" v="2253" actId="1076"/>
          <ac:spMkLst>
            <pc:docMk/>
            <pc:sldMk cId="3696199907" sldId="1346"/>
            <ac:spMk id="16" creationId="{9C59925C-5602-4995-AA64-6AD4279C593E}"/>
          </ac:spMkLst>
        </pc:spChg>
        <pc:spChg chg="mod topLvl">
          <ac:chgData name="Megan McBeath" userId="c1ab714a-6864-4044-a0da-b05bc2edb084" providerId="ADAL" clId="{DAD27339-400F-4907-954B-4B6A86BF06A8}" dt="2022-10-06T13:51:40.810" v="1507" actId="1076"/>
          <ac:spMkLst>
            <pc:docMk/>
            <pc:sldMk cId="3696199907" sldId="1346"/>
            <ac:spMk id="17" creationId="{30715EAA-C2E5-47EE-64B6-8D82ACC7EEAD}"/>
          </ac:spMkLst>
        </pc:spChg>
        <pc:spChg chg="mod topLvl">
          <ac:chgData name="Megan McBeath" userId="c1ab714a-6864-4044-a0da-b05bc2edb084" providerId="ADAL" clId="{DAD27339-400F-4907-954B-4B6A86BF06A8}" dt="2022-10-06T13:51:54.569" v="1511" actId="14100"/>
          <ac:spMkLst>
            <pc:docMk/>
            <pc:sldMk cId="3696199907" sldId="1346"/>
            <ac:spMk id="18" creationId="{94812B3E-41E3-F4DF-5942-A087EAB50854}"/>
          </ac:spMkLst>
        </pc:spChg>
        <pc:spChg chg="add mod">
          <ac:chgData name="Megan McBeath" userId="c1ab714a-6864-4044-a0da-b05bc2edb084" providerId="ADAL" clId="{DAD27339-400F-4907-954B-4B6A86BF06A8}" dt="2022-10-06T13:52:19.526" v="1544" actId="20577"/>
          <ac:spMkLst>
            <pc:docMk/>
            <pc:sldMk cId="3696199907" sldId="1346"/>
            <ac:spMk id="21" creationId="{93D46CE8-EA0C-5CDF-8768-29DA9E34A7BB}"/>
          </ac:spMkLst>
        </pc:spChg>
        <pc:spChg chg="add del mod">
          <ac:chgData name="Megan McBeath" userId="c1ab714a-6864-4044-a0da-b05bc2edb084" providerId="ADAL" clId="{DAD27339-400F-4907-954B-4B6A86BF06A8}" dt="2022-10-07T08:37:49.154" v="1840" actId="478"/>
          <ac:spMkLst>
            <pc:docMk/>
            <pc:sldMk cId="3696199907" sldId="1346"/>
            <ac:spMk id="28" creationId="{FF2BED35-D29E-BDC8-1A38-6ABDEA8991EE}"/>
          </ac:spMkLst>
        </pc:spChg>
        <pc:spChg chg="add del mod">
          <ac:chgData name="Megan McBeath" userId="c1ab714a-6864-4044-a0da-b05bc2edb084" providerId="ADAL" clId="{DAD27339-400F-4907-954B-4B6A86BF06A8}" dt="2022-10-07T08:37:51.414" v="1841" actId="478"/>
          <ac:spMkLst>
            <pc:docMk/>
            <pc:sldMk cId="3696199907" sldId="1346"/>
            <ac:spMk id="29" creationId="{A0B52A73-5CDB-C360-2017-C25E48F7F1C9}"/>
          </ac:spMkLst>
        </pc:spChg>
        <pc:spChg chg="add del mod">
          <ac:chgData name="Megan McBeath" userId="c1ab714a-6864-4044-a0da-b05bc2edb084" providerId="ADAL" clId="{DAD27339-400F-4907-954B-4B6A86BF06A8}" dt="2022-10-07T08:37:53.482" v="1842" actId="478"/>
          <ac:spMkLst>
            <pc:docMk/>
            <pc:sldMk cId="3696199907" sldId="1346"/>
            <ac:spMk id="32" creationId="{B2B9309B-C4A8-B133-20C8-BF3694D69A1A}"/>
          </ac:spMkLst>
        </pc:spChg>
        <pc:spChg chg="add mod ord">
          <ac:chgData name="Megan McBeath" userId="c1ab714a-6864-4044-a0da-b05bc2edb084" providerId="ADAL" clId="{DAD27339-400F-4907-954B-4B6A86BF06A8}" dt="2022-10-06T14:00:13.079" v="1638" actId="167"/>
          <ac:spMkLst>
            <pc:docMk/>
            <pc:sldMk cId="3696199907" sldId="1346"/>
            <ac:spMk id="36" creationId="{90ACAB14-68F3-4AD3-D1DE-9E97DC6EAF57}"/>
          </ac:spMkLst>
        </pc:spChg>
        <pc:spChg chg="add del mod">
          <ac:chgData name="Megan McBeath" userId="c1ab714a-6864-4044-a0da-b05bc2edb084" providerId="ADAL" clId="{DAD27339-400F-4907-954B-4B6A86BF06A8}" dt="2022-10-07T08:37:56.344" v="1843" actId="478"/>
          <ac:spMkLst>
            <pc:docMk/>
            <pc:sldMk cId="3696199907" sldId="1346"/>
            <ac:spMk id="38" creationId="{C08AF614-DAEC-0086-D686-3792049373FB}"/>
          </ac:spMkLst>
        </pc:spChg>
        <pc:spChg chg="add del mod">
          <ac:chgData name="Megan McBeath" userId="c1ab714a-6864-4044-a0da-b05bc2edb084" providerId="ADAL" clId="{DAD27339-400F-4907-954B-4B6A86BF06A8}" dt="2022-10-07T08:37:35.270" v="1838" actId="478"/>
          <ac:spMkLst>
            <pc:docMk/>
            <pc:sldMk cId="3696199907" sldId="1346"/>
            <ac:spMk id="41" creationId="{6C0A6D8C-08AB-BF29-3C83-83863ED81E40}"/>
          </ac:spMkLst>
        </pc:spChg>
        <pc:spChg chg="add mod">
          <ac:chgData name="Megan McBeath" userId="c1ab714a-6864-4044-a0da-b05bc2edb084" providerId="ADAL" clId="{DAD27339-400F-4907-954B-4B6A86BF06A8}" dt="2022-10-07T08:46:17.814" v="1979" actId="14100"/>
          <ac:spMkLst>
            <pc:docMk/>
            <pc:sldMk cId="3696199907" sldId="1346"/>
            <ac:spMk id="43" creationId="{CB91EB10-881F-EF97-7FFE-AB47AB788951}"/>
          </ac:spMkLst>
        </pc:spChg>
        <pc:spChg chg="add mod">
          <ac:chgData name="Megan McBeath" userId="c1ab714a-6864-4044-a0da-b05bc2edb084" providerId="ADAL" clId="{DAD27339-400F-4907-954B-4B6A86BF06A8}" dt="2022-10-07T08:41:14.511" v="1886" actId="1076"/>
          <ac:spMkLst>
            <pc:docMk/>
            <pc:sldMk cId="3696199907" sldId="1346"/>
            <ac:spMk id="44" creationId="{8186CB74-59F9-7E11-4A1F-F986E2AFFFB2}"/>
          </ac:spMkLst>
        </pc:spChg>
        <pc:spChg chg="add mod">
          <ac:chgData name="Megan McBeath" userId="c1ab714a-6864-4044-a0da-b05bc2edb084" providerId="ADAL" clId="{DAD27339-400F-4907-954B-4B6A86BF06A8}" dt="2022-10-10T12:23:12.553" v="4228" actId="1076"/>
          <ac:spMkLst>
            <pc:docMk/>
            <pc:sldMk cId="3696199907" sldId="1346"/>
            <ac:spMk id="45" creationId="{61EB9408-B9A4-71EB-C10E-42E0B22EA694}"/>
          </ac:spMkLst>
        </pc:spChg>
        <pc:spChg chg="add mod">
          <ac:chgData name="Megan McBeath" userId="c1ab714a-6864-4044-a0da-b05bc2edb084" providerId="ADAL" clId="{DAD27339-400F-4907-954B-4B6A86BF06A8}" dt="2022-10-07T08:43:51.883" v="1929" actId="14100"/>
          <ac:spMkLst>
            <pc:docMk/>
            <pc:sldMk cId="3696199907" sldId="1346"/>
            <ac:spMk id="50" creationId="{A6B36CB9-63A5-1840-EC8A-E2195E693240}"/>
          </ac:spMkLst>
        </pc:spChg>
        <pc:spChg chg="add mod">
          <ac:chgData name="Megan McBeath" userId="c1ab714a-6864-4044-a0da-b05bc2edb084" providerId="ADAL" clId="{DAD27339-400F-4907-954B-4B6A86BF06A8}" dt="2022-10-07T08:45:02.486" v="1975" actId="20577"/>
          <ac:spMkLst>
            <pc:docMk/>
            <pc:sldMk cId="3696199907" sldId="1346"/>
            <ac:spMk id="52" creationId="{1E1B63C5-BF76-3FC6-C806-61FF4E29E76F}"/>
          </ac:spMkLst>
        </pc:spChg>
        <pc:spChg chg="add mod">
          <ac:chgData name="Megan McBeath" userId="c1ab714a-6864-4044-a0da-b05bc2edb084" providerId="ADAL" clId="{DAD27339-400F-4907-954B-4B6A86BF06A8}" dt="2022-10-10T12:22:34.397" v="4227" actId="1076"/>
          <ac:spMkLst>
            <pc:docMk/>
            <pc:sldMk cId="3696199907" sldId="1346"/>
            <ac:spMk id="54" creationId="{E1CA43C2-1AC9-7AE5-E689-EE1C128F467C}"/>
          </ac:spMkLst>
        </pc:spChg>
        <pc:spChg chg="add mod">
          <ac:chgData name="Megan McBeath" userId="c1ab714a-6864-4044-a0da-b05bc2edb084" providerId="ADAL" clId="{DAD27339-400F-4907-954B-4B6A86BF06A8}" dt="2022-10-07T08:48:13.179" v="2003" actId="14100"/>
          <ac:spMkLst>
            <pc:docMk/>
            <pc:sldMk cId="3696199907" sldId="1346"/>
            <ac:spMk id="55" creationId="{2620F52A-F2A3-F795-E116-838A2B9BB124}"/>
          </ac:spMkLst>
        </pc:spChg>
        <pc:spChg chg="add mod">
          <ac:chgData name="Megan McBeath" userId="c1ab714a-6864-4044-a0da-b05bc2edb084" providerId="ADAL" clId="{DAD27339-400F-4907-954B-4B6A86BF06A8}" dt="2022-10-07T08:51:21.708" v="2011" actId="1076"/>
          <ac:spMkLst>
            <pc:docMk/>
            <pc:sldMk cId="3696199907" sldId="1346"/>
            <ac:spMk id="57" creationId="{B830A6DB-41E9-D4F5-C46A-8C6564A8C714}"/>
          </ac:spMkLst>
        </pc:spChg>
        <pc:spChg chg="add mod">
          <ac:chgData name="Megan McBeath" userId="c1ab714a-6864-4044-a0da-b05bc2edb084" providerId="ADAL" clId="{DAD27339-400F-4907-954B-4B6A86BF06A8}" dt="2022-10-07T08:53:49.170" v="2021" actId="1076"/>
          <ac:spMkLst>
            <pc:docMk/>
            <pc:sldMk cId="3696199907" sldId="1346"/>
            <ac:spMk id="59" creationId="{9F0F1DF1-210E-247E-ABD2-1F84AC0406BD}"/>
          </ac:spMkLst>
        </pc:spChg>
        <pc:spChg chg="add mod">
          <ac:chgData name="Megan McBeath" userId="c1ab714a-6864-4044-a0da-b05bc2edb084" providerId="ADAL" clId="{DAD27339-400F-4907-954B-4B6A86BF06A8}" dt="2022-10-11T13:34:00.831" v="4262" actId="1076"/>
          <ac:spMkLst>
            <pc:docMk/>
            <pc:sldMk cId="3696199907" sldId="1346"/>
            <ac:spMk id="61" creationId="{D0A5E8FB-F499-6B7D-1E48-F30AF24287CE}"/>
          </ac:spMkLst>
        </pc:spChg>
        <pc:spChg chg="add mod">
          <ac:chgData name="Megan McBeath" userId="c1ab714a-6864-4044-a0da-b05bc2edb084" providerId="ADAL" clId="{DAD27339-400F-4907-954B-4B6A86BF06A8}" dt="2022-10-07T09:00:40.763" v="2044" actId="14100"/>
          <ac:spMkLst>
            <pc:docMk/>
            <pc:sldMk cId="3696199907" sldId="1346"/>
            <ac:spMk id="65" creationId="{3267FFE0-511A-905D-27CC-13AEDCCF31EE}"/>
          </ac:spMkLst>
        </pc:spChg>
        <pc:spChg chg="add del mod">
          <ac:chgData name="Megan McBeath" userId="c1ab714a-6864-4044-a0da-b05bc2edb084" providerId="ADAL" clId="{DAD27339-400F-4907-954B-4B6A86BF06A8}" dt="2022-10-07T09:17:16.533" v="2148" actId="478"/>
          <ac:spMkLst>
            <pc:docMk/>
            <pc:sldMk cId="3696199907" sldId="1346"/>
            <ac:spMk id="66" creationId="{AF0680F7-DC37-D496-0B32-828559AD3485}"/>
          </ac:spMkLst>
        </pc:spChg>
        <pc:spChg chg="add del mod">
          <ac:chgData name="Megan McBeath" userId="c1ab714a-6864-4044-a0da-b05bc2edb084" providerId="ADAL" clId="{DAD27339-400F-4907-954B-4B6A86BF06A8}" dt="2022-10-07T09:15:56.953" v="2139" actId="478"/>
          <ac:spMkLst>
            <pc:docMk/>
            <pc:sldMk cId="3696199907" sldId="1346"/>
            <ac:spMk id="67" creationId="{075FE1F9-8736-667C-0B84-79624EFE618F}"/>
          </ac:spMkLst>
        </pc:spChg>
        <pc:spChg chg="add mod">
          <ac:chgData name="Megan McBeath" userId="c1ab714a-6864-4044-a0da-b05bc2edb084" providerId="ADAL" clId="{DAD27339-400F-4907-954B-4B6A86BF06A8}" dt="2022-10-07T09:18:44.955" v="2154" actId="14100"/>
          <ac:spMkLst>
            <pc:docMk/>
            <pc:sldMk cId="3696199907" sldId="1346"/>
            <ac:spMk id="69" creationId="{4EE6B880-8186-30B4-F942-0F4F0498C4E7}"/>
          </ac:spMkLst>
        </pc:spChg>
        <pc:spChg chg="add mod">
          <ac:chgData name="Megan McBeath" userId="c1ab714a-6864-4044-a0da-b05bc2edb084" providerId="ADAL" clId="{DAD27339-400F-4907-954B-4B6A86BF06A8}" dt="2022-10-07T09:18:38.050" v="2153" actId="14100"/>
          <ac:spMkLst>
            <pc:docMk/>
            <pc:sldMk cId="3696199907" sldId="1346"/>
            <ac:spMk id="70" creationId="{3471B5D9-2BDD-70C9-EE87-7AA2A8AF00F5}"/>
          </ac:spMkLst>
        </pc:spChg>
        <pc:spChg chg="add mod">
          <ac:chgData name="Megan McBeath" userId="c1ab714a-6864-4044-a0da-b05bc2edb084" providerId="ADAL" clId="{DAD27339-400F-4907-954B-4B6A86BF06A8}" dt="2022-10-10T10:14:50.531" v="2256" actId="115"/>
          <ac:spMkLst>
            <pc:docMk/>
            <pc:sldMk cId="3696199907" sldId="1346"/>
            <ac:spMk id="71" creationId="{DCA72047-486D-23C2-A399-B38325373267}"/>
          </ac:spMkLst>
        </pc:spChg>
        <pc:spChg chg="add mod">
          <ac:chgData name="Megan McBeath" userId="c1ab714a-6864-4044-a0da-b05bc2edb084" providerId="ADAL" clId="{DAD27339-400F-4907-954B-4B6A86BF06A8}" dt="2022-10-10T10:14:54.627" v="2257" actId="115"/>
          <ac:spMkLst>
            <pc:docMk/>
            <pc:sldMk cId="3696199907" sldId="1346"/>
            <ac:spMk id="72" creationId="{F99EC04B-B019-12B9-6BBA-6840B77C31E2}"/>
          </ac:spMkLst>
        </pc:spChg>
        <pc:grpChg chg="add del mod">
          <ac:chgData name="Megan McBeath" userId="c1ab714a-6864-4044-a0da-b05bc2edb084" providerId="ADAL" clId="{DAD27339-400F-4907-954B-4B6A86BF06A8}" dt="2022-10-06T13:51:32.300" v="1503" actId="165"/>
          <ac:grpSpMkLst>
            <pc:docMk/>
            <pc:sldMk cId="3696199907" sldId="1346"/>
            <ac:grpSpMk id="14" creationId="{C1F115C1-16B1-E61A-CE18-46873C715F61}"/>
          </ac:grpSpMkLst>
        </pc:grpChg>
        <pc:picChg chg="add mod">
          <ac:chgData name="Megan McBeath" userId="c1ab714a-6864-4044-a0da-b05bc2edb084" providerId="ADAL" clId="{DAD27339-400F-4907-954B-4B6A86BF06A8}" dt="2022-10-11T13:12:36.822" v="4260"/>
          <ac:picMkLst>
            <pc:docMk/>
            <pc:sldMk cId="3696199907" sldId="1346"/>
            <ac:picMk id="9" creationId="{5C1AC8DB-7362-C31C-4343-C265C259BB66}"/>
          </ac:picMkLst>
        </pc:picChg>
        <pc:picChg chg="add del mod">
          <ac:chgData name="Megan McBeath" userId="c1ab714a-6864-4044-a0da-b05bc2edb084" providerId="ADAL" clId="{DAD27339-400F-4907-954B-4B6A86BF06A8}" dt="2022-10-06T13:50:58.919" v="1495" actId="478"/>
          <ac:picMkLst>
            <pc:docMk/>
            <pc:sldMk cId="3696199907" sldId="1346"/>
            <ac:picMk id="11" creationId="{6CAA40E3-D798-7F71-F377-DC1B4C4FBCAB}"/>
          </ac:picMkLst>
        </pc:picChg>
        <pc:picChg chg="add mod">
          <ac:chgData name="Megan McBeath" userId="c1ab714a-6864-4044-a0da-b05bc2edb084" providerId="ADAL" clId="{DAD27339-400F-4907-954B-4B6A86BF06A8}" dt="2022-10-07T08:40:09.775" v="1872" actId="1076"/>
          <ac:picMkLst>
            <pc:docMk/>
            <pc:sldMk cId="3696199907" sldId="1346"/>
            <ac:picMk id="24" creationId="{519AE42F-7EB9-3722-92BE-5AC4CA91FF0C}"/>
          </ac:picMkLst>
        </pc:picChg>
        <pc:picChg chg="add mod">
          <ac:chgData name="Megan McBeath" userId="c1ab714a-6864-4044-a0da-b05bc2edb084" providerId="ADAL" clId="{DAD27339-400F-4907-954B-4B6A86BF06A8}" dt="2022-10-07T08:40:11.069" v="1873" actId="1076"/>
          <ac:picMkLst>
            <pc:docMk/>
            <pc:sldMk cId="3696199907" sldId="1346"/>
            <ac:picMk id="25" creationId="{051D18D7-54CA-92B4-3D35-DC608BD08D93}"/>
          </ac:picMkLst>
        </pc:picChg>
        <pc:picChg chg="add mod">
          <ac:chgData name="Megan McBeath" userId="c1ab714a-6864-4044-a0da-b05bc2edb084" providerId="ADAL" clId="{DAD27339-400F-4907-954B-4B6A86BF06A8}" dt="2022-10-07T08:40:12.023" v="1874" actId="1076"/>
          <ac:picMkLst>
            <pc:docMk/>
            <pc:sldMk cId="3696199907" sldId="1346"/>
            <ac:picMk id="26" creationId="{45C437C6-B38E-5FA6-F584-7B32134711ED}"/>
          </ac:picMkLst>
        </pc:picChg>
        <pc:picChg chg="add mod">
          <ac:chgData name="Megan McBeath" userId="c1ab714a-6864-4044-a0da-b05bc2edb084" providerId="ADAL" clId="{DAD27339-400F-4907-954B-4B6A86BF06A8}" dt="2022-10-07T08:46:46.995" v="1983" actId="1076"/>
          <ac:picMkLst>
            <pc:docMk/>
            <pc:sldMk cId="3696199907" sldId="1346"/>
            <ac:picMk id="30" creationId="{3D524439-EE85-1B7B-8759-A9D9919165FA}"/>
          </ac:picMkLst>
        </pc:picChg>
        <pc:picChg chg="add mod">
          <ac:chgData name="Megan McBeath" userId="c1ab714a-6864-4044-a0da-b05bc2edb084" providerId="ADAL" clId="{DAD27339-400F-4907-954B-4B6A86BF06A8}" dt="2022-10-07T08:46:49.112" v="1984" actId="1076"/>
          <ac:picMkLst>
            <pc:docMk/>
            <pc:sldMk cId="3696199907" sldId="1346"/>
            <ac:picMk id="34" creationId="{B1E5C5A0-76BB-CF24-958B-613117149BFB}"/>
          </ac:picMkLst>
        </pc:picChg>
        <pc:picChg chg="add del mod">
          <ac:chgData name="Megan McBeath" userId="c1ab714a-6864-4044-a0da-b05bc2edb084" providerId="ADAL" clId="{DAD27339-400F-4907-954B-4B6A86BF06A8}" dt="2022-10-07T08:38:08.547" v="1844" actId="478"/>
          <ac:picMkLst>
            <pc:docMk/>
            <pc:sldMk cId="3696199907" sldId="1346"/>
            <ac:picMk id="39" creationId="{834703C8-05E8-0448-34E7-47AF257766FA}"/>
          </ac:picMkLst>
        </pc:picChg>
        <pc:picChg chg="add mod">
          <ac:chgData name="Megan McBeath" userId="c1ab714a-6864-4044-a0da-b05bc2edb084" providerId="ADAL" clId="{DAD27339-400F-4907-954B-4B6A86BF06A8}" dt="2022-10-07T08:46:50.771" v="1985" actId="1076"/>
          <ac:picMkLst>
            <pc:docMk/>
            <pc:sldMk cId="3696199907" sldId="1346"/>
            <ac:picMk id="40" creationId="{7C1002F4-8591-AA53-2C01-969E15FD3638}"/>
          </ac:picMkLst>
        </pc:picChg>
        <pc:picChg chg="add mod">
          <ac:chgData name="Megan McBeath" userId="c1ab714a-6864-4044-a0da-b05bc2edb084" providerId="ADAL" clId="{DAD27339-400F-4907-954B-4B6A86BF06A8}" dt="2022-10-07T08:44:04.568" v="1934" actId="1076"/>
          <ac:picMkLst>
            <pc:docMk/>
            <pc:sldMk cId="3696199907" sldId="1346"/>
            <ac:picMk id="46" creationId="{022BE931-3EBC-A2C9-A13C-328359513FB1}"/>
          </ac:picMkLst>
        </pc:picChg>
        <pc:picChg chg="add mod">
          <ac:chgData name="Megan McBeath" userId="c1ab714a-6864-4044-a0da-b05bc2edb084" providerId="ADAL" clId="{DAD27339-400F-4907-954B-4B6A86BF06A8}" dt="2022-10-07T08:44:07.468" v="1935" actId="1076"/>
          <ac:picMkLst>
            <pc:docMk/>
            <pc:sldMk cId="3696199907" sldId="1346"/>
            <ac:picMk id="47" creationId="{4F68B0A9-90D0-FFA0-33DC-9A3015DD1016}"/>
          </ac:picMkLst>
        </pc:picChg>
        <pc:picChg chg="add mod">
          <ac:chgData name="Megan McBeath" userId="c1ab714a-6864-4044-a0da-b05bc2edb084" providerId="ADAL" clId="{DAD27339-400F-4907-954B-4B6A86BF06A8}" dt="2022-10-07T08:47:32.089" v="1994" actId="1076"/>
          <ac:picMkLst>
            <pc:docMk/>
            <pc:sldMk cId="3696199907" sldId="1346"/>
            <ac:picMk id="48" creationId="{FE78FB27-92DF-B8BE-42AF-0507A82715AE}"/>
          </ac:picMkLst>
        </pc:picChg>
        <pc:picChg chg="add mod">
          <ac:chgData name="Megan McBeath" userId="c1ab714a-6864-4044-a0da-b05bc2edb084" providerId="ADAL" clId="{DAD27339-400F-4907-954B-4B6A86BF06A8}" dt="2022-10-07T08:56:26.170" v="2031" actId="1076"/>
          <ac:picMkLst>
            <pc:docMk/>
            <pc:sldMk cId="3696199907" sldId="1346"/>
            <ac:picMk id="62" creationId="{7558F6F2-C823-ABBF-1C10-064B940F3550}"/>
          </ac:picMkLst>
        </pc:picChg>
        <pc:picChg chg="add mod">
          <ac:chgData name="Megan McBeath" userId="c1ab714a-6864-4044-a0da-b05bc2edb084" providerId="ADAL" clId="{DAD27339-400F-4907-954B-4B6A86BF06A8}" dt="2022-10-07T08:59:43.519" v="2033" actId="1076"/>
          <ac:picMkLst>
            <pc:docMk/>
            <pc:sldMk cId="3696199907" sldId="1346"/>
            <ac:picMk id="63" creationId="{47D198D4-2A7E-EA60-825E-BEF05232D37D}"/>
          </ac:picMkLst>
        </pc:picChg>
        <pc:picChg chg="add mod">
          <ac:chgData name="Megan McBeath" userId="c1ab714a-6864-4044-a0da-b05bc2edb084" providerId="ADAL" clId="{DAD27339-400F-4907-954B-4B6A86BF06A8}" dt="2022-10-07T09:29:10.943" v="2248" actId="1076"/>
          <ac:picMkLst>
            <pc:docMk/>
            <pc:sldMk cId="3696199907" sldId="1346"/>
            <ac:picMk id="73" creationId="{1501D6D9-98AD-B4C4-D195-1C1F79CA6E71}"/>
          </ac:picMkLst>
        </pc:picChg>
        <pc:cxnChg chg="add del mod">
          <ac:chgData name="Megan McBeath" userId="c1ab714a-6864-4044-a0da-b05bc2edb084" providerId="ADAL" clId="{DAD27339-400F-4907-954B-4B6A86BF06A8}" dt="2022-10-07T08:25:42.980" v="1723" actId="478"/>
          <ac:cxnSpMkLst>
            <pc:docMk/>
            <pc:sldMk cId="3696199907" sldId="1346"/>
            <ac:cxnSpMk id="8" creationId="{D783FA3C-5986-2E60-FC35-947751576666}"/>
          </ac:cxnSpMkLst>
        </pc:cxnChg>
        <pc:cxnChg chg="add mod">
          <ac:chgData name="Megan McBeath" userId="c1ab714a-6864-4044-a0da-b05bc2edb084" providerId="ADAL" clId="{DAD27339-400F-4907-954B-4B6A86BF06A8}" dt="2022-10-07T09:30:28.674" v="2252" actId="208"/>
          <ac:cxnSpMkLst>
            <pc:docMk/>
            <pc:sldMk cId="3696199907" sldId="1346"/>
            <ac:cxnSpMk id="11" creationId="{AC9090F7-BBB8-A973-3147-2F9342F92BB8}"/>
          </ac:cxnSpMkLst>
        </pc:cxnChg>
        <pc:cxnChg chg="mod topLvl">
          <ac:chgData name="Megan McBeath" userId="c1ab714a-6864-4044-a0da-b05bc2edb084" providerId="ADAL" clId="{DAD27339-400F-4907-954B-4B6A86BF06A8}" dt="2022-10-06T13:51:39.645" v="1506" actId="1076"/>
          <ac:cxnSpMkLst>
            <pc:docMk/>
            <pc:sldMk cId="3696199907" sldId="1346"/>
            <ac:cxnSpMk id="19" creationId="{B183546A-8004-C1E1-511C-492388D278D8}"/>
          </ac:cxnSpMkLst>
        </pc:cxnChg>
        <pc:cxnChg chg="mod topLvl">
          <ac:chgData name="Megan McBeath" userId="c1ab714a-6864-4044-a0da-b05bc2edb084" providerId="ADAL" clId="{DAD27339-400F-4907-954B-4B6A86BF06A8}" dt="2022-10-06T13:51:44.961" v="1508" actId="1076"/>
          <ac:cxnSpMkLst>
            <pc:docMk/>
            <pc:sldMk cId="3696199907" sldId="1346"/>
            <ac:cxnSpMk id="20" creationId="{C5B5CDE2-09BD-294E-F6E2-FBD70F5CAD07}"/>
          </ac:cxnSpMkLst>
        </pc:cxnChg>
        <pc:cxnChg chg="add mod">
          <ac:chgData name="Megan McBeath" userId="c1ab714a-6864-4044-a0da-b05bc2edb084" providerId="ADAL" clId="{DAD27339-400F-4907-954B-4B6A86BF06A8}" dt="2022-10-06T13:52:05.726" v="1514" actId="1076"/>
          <ac:cxnSpMkLst>
            <pc:docMk/>
            <pc:sldMk cId="3696199907" sldId="1346"/>
            <ac:cxnSpMk id="22" creationId="{DC364920-7020-F76B-2133-5BAABCFD798F}"/>
          </ac:cxnSpMkLst>
        </pc:cxnChg>
        <pc:cxnChg chg="add mod">
          <ac:chgData name="Megan McBeath" userId="c1ab714a-6864-4044-a0da-b05bc2edb084" providerId="ADAL" clId="{DAD27339-400F-4907-954B-4B6A86BF06A8}" dt="2022-10-06T13:52:52.915" v="1551" actId="14100"/>
          <ac:cxnSpMkLst>
            <pc:docMk/>
            <pc:sldMk cId="3696199907" sldId="1346"/>
            <ac:cxnSpMk id="23" creationId="{FB339315-A168-669A-B153-6AAF990A2413}"/>
          </ac:cxnSpMkLst>
        </pc:cxnChg>
        <pc:cxnChg chg="add del mod">
          <ac:chgData name="Megan McBeath" userId="c1ab714a-6864-4044-a0da-b05bc2edb084" providerId="ADAL" clId="{DAD27339-400F-4907-954B-4B6A86BF06A8}" dt="2022-10-06T13:53:12.777" v="1559" actId="478"/>
          <ac:cxnSpMkLst>
            <pc:docMk/>
            <pc:sldMk cId="3696199907" sldId="1346"/>
            <ac:cxnSpMk id="27" creationId="{990F9DD1-29B3-9112-8098-AE3D71B26CA6}"/>
          </ac:cxnSpMkLst>
        </pc:cxnChg>
        <pc:cxnChg chg="add mod">
          <ac:chgData name="Megan McBeath" userId="c1ab714a-6864-4044-a0da-b05bc2edb084" providerId="ADAL" clId="{DAD27339-400F-4907-954B-4B6A86BF06A8}" dt="2022-10-06T13:53:31.690" v="1563" actId="14100"/>
          <ac:cxnSpMkLst>
            <pc:docMk/>
            <pc:sldMk cId="3696199907" sldId="1346"/>
            <ac:cxnSpMk id="33" creationId="{CF3E882A-6A04-964C-385E-0D3597D1B17B}"/>
          </ac:cxnSpMkLst>
        </pc:cxnChg>
        <pc:cxnChg chg="add mod">
          <ac:chgData name="Megan McBeath" userId="c1ab714a-6864-4044-a0da-b05bc2edb084" providerId="ADAL" clId="{DAD27339-400F-4907-954B-4B6A86BF06A8}" dt="2022-10-06T14:02:10.220" v="1652"/>
          <ac:cxnSpMkLst>
            <pc:docMk/>
            <pc:sldMk cId="3696199907" sldId="1346"/>
            <ac:cxnSpMk id="37" creationId="{0E0F5582-6A33-FF56-8C73-ACA9CE150156}"/>
          </ac:cxnSpMkLst>
        </pc:cxnChg>
        <pc:cxnChg chg="add del mod">
          <ac:chgData name="Megan McBeath" userId="c1ab714a-6864-4044-a0da-b05bc2edb084" providerId="ADAL" clId="{DAD27339-400F-4907-954B-4B6A86BF06A8}" dt="2022-10-07T09:16:23.261" v="2144" actId="478"/>
          <ac:cxnSpMkLst>
            <pc:docMk/>
            <pc:sldMk cId="3696199907" sldId="1346"/>
            <ac:cxnSpMk id="68" creationId="{7CDF3566-E314-D9F9-3302-DF9F90AD3351}"/>
          </ac:cxnSpMkLst>
        </pc:cxnChg>
      </pc:sldChg>
      <pc:sldChg chg="addSp delSp modSp new mod ord">
        <pc:chgData name="Megan McBeath" userId="c1ab714a-6864-4044-a0da-b05bc2edb084" providerId="ADAL" clId="{DAD27339-400F-4907-954B-4B6A86BF06A8}" dt="2022-10-17T11:08:32.402" v="4381" actId="14100"/>
        <pc:sldMkLst>
          <pc:docMk/>
          <pc:sldMk cId="2440630359" sldId="1347"/>
        </pc:sldMkLst>
        <pc:spChg chg="del">
          <ac:chgData name="Megan McBeath" userId="c1ab714a-6864-4044-a0da-b05bc2edb084" providerId="ADAL" clId="{DAD27339-400F-4907-954B-4B6A86BF06A8}" dt="2022-10-17T11:01:05.277" v="4266" actId="478"/>
          <ac:spMkLst>
            <pc:docMk/>
            <pc:sldMk cId="2440630359" sldId="1347"/>
            <ac:spMk id="2" creationId="{BEE41E98-5581-19A5-45BD-E2629D1CC4FE}"/>
          </ac:spMkLst>
        </pc:spChg>
        <pc:spChg chg="del">
          <ac:chgData name="Megan McBeath" userId="c1ab714a-6864-4044-a0da-b05bc2edb084" providerId="ADAL" clId="{DAD27339-400F-4907-954B-4B6A86BF06A8}" dt="2022-10-17T11:01:06.534" v="4267" actId="478"/>
          <ac:spMkLst>
            <pc:docMk/>
            <pc:sldMk cId="2440630359" sldId="1347"/>
            <ac:spMk id="3" creationId="{2FB9EF93-F209-9C53-F22B-A84B95D064C8}"/>
          </ac:spMkLst>
        </pc:spChg>
        <pc:spChg chg="add mod">
          <ac:chgData name="Megan McBeath" userId="c1ab714a-6864-4044-a0da-b05bc2edb084" providerId="ADAL" clId="{DAD27339-400F-4907-954B-4B6A86BF06A8}" dt="2022-10-17T11:08:32.402" v="4381" actId="14100"/>
          <ac:spMkLst>
            <pc:docMk/>
            <pc:sldMk cId="2440630359" sldId="1347"/>
            <ac:spMk id="5" creationId="{DABC2794-B458-C9CE-9A85-547F502E9031}"/>
          </ac:spMkLst>
        </pc:spChg>
        <pc:spChg chg="add mod">
          <ac:chgData name="Megan McBeath" userId="c1ab714a-6864-4044-a0da-b05bc2edb084" providerId="ADAL" clId="{DAD27339-400F-4907-954B-4B6A86BF06A8}" dt="2022-10-17T11:02:30.762" v="4326" actId="1076"/>
          <ac:spMkLst>
            <pc:docMk/>
            <pc:sldMk cId="2440630359" sldId="1347"/>
            <ac:spMk id="6" creationId="{B955E032-B8FE-A9DE-461F-99E3E8AD154E}"/>
          </ac:spMkLst>
        </pc:spChg>
        <pc:spChg chg="add mod">
          <ac:chgData name="Megan McBeath" userId="c1ab714a-6864-4044-a0da-b05bc2edb084" providerId="ADAL" clId="{DAD27339-400F-4907-954B-4B6A86BF06A8}" dt="2022-10-17T11:02:48.955" v="4330"/>
          <ac:spMkLst>
            <pc:docMk/>
            <pc:sldMk cId="2440630359" sldId="1347"/>
            <ac:spMk id="8" creationId="{E7A943DE-9176-1F4A-7CC5-7FA97DBC6EF6}"/>
          </ac:spMkLst>
        </pc:spChg>
        <pc:picChg chg="add mod ord">
          <ac:chgData name="Megan McBeath" userId="c1ab714a-6864-4044-a0da-b05bc2edb084" providerId="ADAL" clId="{DAD27339-400F-4907-954B-4B6A86BF06A8}" dt="2022-10-17T11:02:57.323" v="4333" actId="1076"/>
          <ac:picMkLst>
            <pc:docMk/>
            <pc:sldMk cId="2440630359" sldId="1347"/>
            <ac:picMk id="7" creationId="{45208BC0-B19B-434A-B0CC-0A66FF4B6E9E}"/>
          </ac:picMkLst>
        </pc:picChg>
        <pc:picChg chg="add mod">
          <ac:chgData name="Megan McBeath" userId="c1ab714a-6864-4044-a0da-b05bc2edb084" providerId="ADAL" clId="{DAD27339-400F-4907-954B-4B6A86BF06A8}" dt="2022-10-17T11:07:31.633" v="4368" actId="1076"/>
          <ac:picMkLst>
            <pc:docMk/>
            <pc:sldMk cId="2440630359" sldId="1347"/>
            <ac:picMk id="9" creationId="{ED6FABCA-5C0A-A50F-D2D6-069688ECE002}"/>
          </ac:picMkLst>
        </pc:picChg>
        <pc:picChg chg="add mod">
          <ac:chgData name="Megan McBeath" userId="c1ab714a-6864-4044-a0da-b05bc2edb084" providerId="ADAL" clId="{DAD27339-400F-4907-954B-4B6A86BF06A8}" dt="2022-10-17T11:07:36.304" v="4370" actId="1076"/>
          <ac:picMkLst>
            <pc:docMk/>
            <pc:sldMk cId="2440630359" sldId="1347"/>
            <ac:picMk id="10" creationId="{6C2A90AA-9B27-2D93-5553-8D6F35764C40}"/>
          </ac:picMkLst>
        </pc:picChg>
        <pc:picChg chg="add mod">
          <ac:chgData name="Megan McBeath" userId="c1ab714a-6864-4044-a0da-b05bc2edb084" providerId="ADAL" clId="{DAD27339-400F-4907-954B-4B6A86BF06A8}" dt="2022-10-17T11:07:38.721" v="4371" actId="1076"/>
          <ac:picMkLst>
            <pc:docMk/>
            <pc:sldMk cId="2440630359" sldId="1347"/>
            <ac:picMk id="11" creationId="{9C95043B-4213-496D-EA2E-9D22ECB7FC54}"/>
          </ac:picMkLst>
        </pc:picChg>
        <pc:picChg chg="add mod">
          <ac:chgData name="Megan McBeath" userId="c1ab714a-6864-4044-a0da-b05bc2edb084" providerId="ADAL" clId="{DAD27339-400F-4907-954B-4B6A86BF06A8}" dt="2022-10-17T11:07:43.011" v="4374" actId="1076"/>
          <ac:picMkLst>
            <pc:docMk/>
            <pc:sldMk cId="2440630359" sldId="1347"/>
            <ac:picMk id="12" creationId="{8FD5C6F1-375D-1A3D-989F-30A8F4F120B9}"/>
          </ac:picMkLst>
        </pc:picChg>
      </pc:sldChg>
      <pc:sldMasterChg chg="del delSldLayout">
        <pc:chgData name="Megan McBeath" userId="c1ab714a-6864-4044-a0da-b05bc2edb084" providerId="ADAL" clId="{DAD27339-400F-4907-954B-4B6A86BF06A8}" dt="2022-10-06T12:38:55.198" v="6" actId="2696"/>
        <pc:sldMasterMkLst>
          <pc:docMk/>
          <pc:sldMasterMk cId="3654177657" sldId="2147483808"/>
        </pc:sldMasterMkLst>
        <pc:sldLayoutChg chg="del">
          <pc:chgData name="Megan McBeath" userId="c1ab714a-6864-4044-a0da-b05bc2edb084" providerId="ADAL" clId="{DAD27339-400F-4907-954B-4B6A86BF06A8}" dt="2022-10-06T12:38:55.198" v="6" actId="2696"/>
          <pc:sldLayoutMkLst>
            <pc:docMk/>
            <pc:sldMasterMk cId="3654177657" sldId="2147483808"/>
            <pc:sldLayoutMk cId="4219966767" sldId="2147483809"/>
          </pc:sldLayoutMkLst>
        </pc:sldLayoutChg>
        <pc:sldLayoutChg chg="del">
          <pc:chgData name="Megan McBeath" userId="c1ab714a-6864-4044-a0da-b05bc2edb084" providerId="ADAL" clId="{DAD27339-400F-4907-954B-4B6A86BF06A8}" dt="2022-10-06T12:38:55.198" v="6" actId="2696"/>
          <pc:sldLayoutMkLst>
            <pc:docMk/>
            <pc:sldMasterMk cId="3654177657" sldId="2147483808"/>
            <pc:sldLayoutMk cId="3886487217" sldId="2147483810"/>
          </pc:sldLayoutMkLst>
        </pc:sldLayoutChg>
        <pc:sldLayoutChg chg="del">
          <pc:chgData name="Megan McBeath" userId="c1ab714a-6864-4044-a0da-b05bc2edb084" providerId="ADAL" clId="{DAD27339-400F-4907-954B-4B6A86BF06A8}" dt="2022-10-06T12:38:55.198" v="6" actId="2696"/>
          <pc:sldLayoutMkLst>
            <pc:docMk/>
            <pc:sldMasterMk cId="3654177657" sldId="2147483808"/>
            <pc:sldLayoutMk cId="1341571425" sldId="2147483811"/>
          </pc:sldLayoutMkLst>
        </pc:sldLayoutChg>
        <pc:sldLayoutChg chg="del">
          <pc:chgData name="Megan McBeath" userId="c1ab714a-6864-4044-a0da-b05bc2edb084" providerId="ADAL" clId="{DAD27339-400F-4907-954B-4B6A86BF06A8}" dt="2022-10-06T12:38:55.198" v="6" actId="2696"/>
          <pc:sldLayoutMkLst>
            <pc:docMk/>
            <pc:sldMasterMk cId="3654177657" sldId="2147483808"/>
            <pc:sldLayoutMk cId="1409983069" sldId="2147483812"/>
          </pc:sldLayoutMkLst>
        </pc:sldLayoutChg>
        <pc:sldLayoutChg chg="del">
          <pc:chgData name="Megan McBeath" userId="c1ab714a-6864-4044-a0da-b05bc2edb084" providerId="ADAL" clId="{DAD27339-400F-4907-954B-4B6A86BF06A8}" dt="2022-10-06T12:38:55.198" v="6" actId="2696"/>
          <pc:sldLayoutMkLst>
            <pc:docMk/>
            <pc:sldMasterMk cId="3654177657" sldId="2147483808"/>
            <pc:sldLayoutMk cId="1655885808" sldId="2147483813"/>
          </pc:sldLayoutMkLst>
        </pc:sldLayoutChg>
        <pc:sldLayoutChg chg="del">
          <pc:chgData name="Megan McBeath" userId="c1ab714a-6864-4044-a0da-b05bc2edb084" providerId="ADAL" clId="{DAD27339-400F-4907-954B-4B6A86BF06A8}" dt="2022-10-06T12:38:55.198" v="6" actId="2696"/>
          <pc:sldLayoutMkLst>
            <pc:docMk/>
            <pc:sldMasterMk cId="3654177657" sldId="2147483808"/>
            <pc:sldLayoutMk cId="4183849293" sldId="2147483814"/>
          </pc:sldLayoutMkLst>
        </pc:sldLayoutChg>
        <pc:sldLayoutChg chg="del">
          <pc:chgData name="Megan McBeath" userId="c1ab714a-6864-4044-a0da-b05bc2edb084" providerId="ADAL" clId="{DAD27339-400F-4907-954B-4B6A86BF06A8}" dt="2022-10-06T12:38:55.198" v="6" actId="2696"/>
          <pc:sldLayoutMkLst>
            <pc:docMk/>
            <pc:sldMasterMk cId="3654177657" sldId="2147483808"/>
            <pc:sldLayoutMk cId="188264453" sldId="2147483815"/>
          </pc:sldLayoutMkLst>
        </pc:sldLayoutChg>
        <pc:sldLayoutChg chg="del">
          <pc:chgData name="Megan McBeath" userId="c1ab714a-6864-4044-a0da-b05bc2edb084" providerId="ADAL" clId="{DAD27339-400F-4907-954B-4B6A86BF06A8}" dt="2022-10-06T12:38:55.198" v="6" actId="2696"/>
          <pc:sldLayoutMkLst>
            <pc:docMk/>
            <pc:sldMasterMk cId="3654177657" sldId="2147483808"/>
            <pc:sldLayoutMk cId="1611573000" sldId="2147483816"/>
          </pc:sldLayoutMkLst>
        </pc:sldLayoutChg>
        <pc:sldLayoutChg chg="del">
          <pc:chgData name="Megan McBeath" userId="c1ab714a-6864-4044-a0da-b05bc2edb084" providerId="ADAL" clId="{DAD27339-400F-4907-954B-4B6A86BF06A8}" dt="2022-10-06T12:38:55.198" v="6" actId="2696"/>
          <pc:sldLayoutMkLst>
            <pc:docMk/>
            <pc:sldMasterMk cId="3654177657" sldId="2147483808"/>
            <pc:sldLayoutMk cId="3179996947" sldId="2147483817"/>
          </pc:sldLayoutMkLst>
        </pc:sldLayoutChg>
        <pc:sldLayoutChg chg="del">
          <pc:chgData name="Megan McBeath" userId="c1ab714a-6864-4044-a0da-b05bc2edb084" providerId="ADAL" clId="{DAD27339-400F-4907-954B-4B6A86BF06A8}" dt="2022-10-06T12:38:55.198" v="6" actId="2696"/>
          <pc:sldLayoutMkLst>
            <pc:docMk/>
            <pc:sldMasterMk cId="3654177657" sldId="2147483808"/>
            <pc:sldLayoutMk cId="1754155699" sldId="2147483818"/>
          </pc:sldLayoutMkLst>
        </pc:sldLayoutChg>
        <pc:sldLayoutChg chg="del">
          <pc:chgData name="Megan McBeath" userId="c1ab714a-6864-4044-a0da-b05bc2edb084" providerId="ADAL" clId="{DAD27339-400F-4907-954B-4B6A86BF06A8}" dt="2022-10-06T12:38:55.198" v="6" actId="2696"/>
          <pc:sldLayoutMkLst>
            <pc:docMk/>
            <pc:sldMasterMk cId="3654177657" sldId="2147483808"/>
            <pc:sldLayoutMk cId="3501778628" sldId="2147483819"/>
          </pc:sldLayoutMkLst>
        </pc:sldLayoutChg>
        <pc:sldLayoutChg chg="del">
          <pc:chgData name="Megan McBeath" userId="c1ab714a-6864-4044-a0da-b05bc2edb084" providerId="ADAL" clId="{DAD27339-400F-4907-954B-4B6A86BF06A8}" dt="2022-10-06T12:38:55.198" v="6" actId="2696"/>
          <pc:sldLayoutMkLst>
            <pc:docMk/>
            <pc:sldMasterMk cId="3654177657" sldId="2147483808"/>
            <pc:sldLayoutMk cId="3265961805" sldId="2147483820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12409-9433-1F4C-A16B-3B6A5C41BB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C26427-CC92-3145-8B69-73A7FE948F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6856BC-5080-B745-8097-74588BFB36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8C3BEA-FA61-5645-97FA-A8F1736ADB4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F2A167-6CCF-CE44-A4D1-BACD547D8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21BC2-5AA9-7D4C-A7E6-521F7303B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14E78-DC3A-464A-8D26-C9BF423DDE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8" name="Picture 7" descr="A picture containing light, star&#10;&#10;Description automatically generated">
            <a:extLst>
              <a:ext uri="{FF2B5EF4-FFF2-40B4-BE49-F238E27FC236}">
                <a16:creationId xmlns:a16="http://schemas.microsoft.com/office/drawing/2014/main" id="{828087C3-34F3-4800-9CCF-5379C53D9C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94254"/>
            <a:ext cx="12192000" cy="7614418"/>
          </a:xfrm>
          <a:prstGeom prst="rect">
            <a:avLst/>
          </a:prstGeom>
        </p:spPr>
      </p:pic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2BF3403-B127-43C2-A8B3-78DB7368C0A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172" y="5582277"/>
            <a:ext cx="2993572" cy="64895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8BE0009-7B96-4FB7-8132-160181989426}"/>
              </a:ext>
            </a:extLst>
          </p:cNvPr>
          <p:cNvSpPr txBox="1"/>
          <p:nvPr userDrawn="1"/>
        </p:nvSpPr>
        <p:spPr>
          <a:xfrm>
            <a:off x="1105988" y="1891486"/>
            <a:ext cx="4487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Main Title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Sub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F262B7D-23ED-4A27-B9F9-B4EF25587214}"/>
              </a:ext>
            </a:extLst>
          </p:cNvPr>
          <p:cNvSpPr txBox="1"/>
          <p:nvPr userDrawn="1"/>
        </p:nvSpPr>
        <p:spPr>
          <a:xfrm>
            <a:off x="936172" y="2264176"/>
            <a:ext cx="55680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 panose="020B0504020202020204" pitchFamily="34" charset="0"/>
                <a:ea typeface="+mn-ea"/>
                <a:cs typeface="+mn-cs"/>
              </a:rPr>
              <a:t>Main Title Here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20000"/>
                    <a:lumOff val="80000"/>
                  </a:srgbClr>
                </a:solidFill>
                <a:effectLst/>
                <a:uLnTx/>
                <a:uFillTx/>
                <a:latin typeface="Avenir Next LT Pro" panose="020B0504020202020204" pitchFamily="34" charset="0"/>
                <a:ea typeface="+mn-ea"/>
                <a:cs typeface="+mn-cs"/>
              </a:rPr>
              <a:t>Sub title here</a:t>
            </a:r>
          </a:p>
        </p:txBody>
      </p:sp>
    </p:spTree>
    <p:extLst>
      <p:ext uri="{BB962C8B-B14F-4D97-AF65-F5344CB8AC3E}">
        <p14:creationId xmlns:p14="http://schemas.microsoft.com/office/powerpoint/2010/main" val="2401740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1D13D-FBAE-E443-B1C4-A05D70D77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2A7F72-53C4-7D4F-982D-809261B8D1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D056E4-8065-AD4F-B63D-51FB84E616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A2CD4C-4DEB-8747-B4BD-C2811A9BE2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8C3BEA-FA61-5645-97FA-A8F1736ADB4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01A5E7-BE9A-3546-B995-9A126A24D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C1F16E-A1C7-0A4F-AEFA-B043F73A3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14E78-DC3A-464A-8D26-C9BF423DDE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9154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97045-AF05-5B4B-9134-C7086F9A2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2FCCDA-7FD9-654A-8B15-F89E0BDCFD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9B6F39-06D1-1D4B-A3F6-2C6884C1D8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8C3BEA-FA61-5645-97FA-A8F1736ADB4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F95318-8A89-9C4B-A139-D8B1D4846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A5D776-BF20-E540-B697-8BDA51CB0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14E78-DC3A-464A-8D26-C9BF423DDE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7718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D715322-D2FD-BC48-BF90-EE6A37BE62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7FC563-815E-EB4F-9FCF-3B3BD8F26F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AF76CB-6313-1145-8625-555DE2BDC3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8C3BEA-FA61-5645-97FA-A8F1736ADB4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4FD93-E632-D14C-8E86-A943229A1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91EAB-801B-774C-9AC1-F9BCB8FDA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14E78-DC3A-464A-8D26-C9BF423DDE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7090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8A818-6E64-4883-B0A1-9BA1961FC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11F37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E4B9B-2BBA-4818-80B0-ABBFB0B8D7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solidFill>
                  <a:srgbClr val="111F37"/>
                </a:solidFill>
              </a:defRPr>
            </a:lvl1pPr>
            <a:lvl2pPr>
              <a:defRPr sz="1800">
                <a:solidFill>
                  <a:srgbClr val="111F37"/>
                </a:solidFill>
              </a:defRPr>
            </a:lvl2pPr>
            <a:lvl3pPr>
              <a:defRPr sz="1800">
                <a:solidFill>
                  <a:srgbClr val="111F37"/>
                </a:solidFill>
              </a:defRPr>
            </a:lvl3pPr>
            <a:lvl4pPr>
              <a:defRPr sz="1400">
                <a:solidFill>
                  <a:srgbClr val="111F37"/>
                </a:solidFill>
              </a:defRPr>
            </a:lvl4pPr>
            <a:lvl5pPr>
              <a:defRPr>
                <a:solidFill>
                  <a:srgbClr val="111F37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15C4E1-5763-44B6-A524-DA69FBCF7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0FB8A-1B00-46AC-9D28-01F608C41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DC555-8DA1-4D5D-9202-1B7D6390A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Shape 625">
            <a:extLst>
              <a:ext uri="{FF2B5EF4-FFF2-40B4-BE49-F238E27FC236}">
                <a16:creationId xmlns:a16="http://schemas.microsoft.com/office/drawing/2014/main" id="{B76F1E1B-EFB5-44D3-AFD0-8387852383A2}"/>
              </a:ext>
            </a:extLst>
          </p:cNvPr>
          <p:cNvSpPr/>
          <p:nvPr userDrawn="1"/>
        </p:nvSpPr>
        <p:spPr>
          <a:xfrm>
            <a:off x="8509000" y="6681022"/>
            <a:ext cx="3684142" cy="176978"/>
          </a:xfrm>
          <a:prstGeom prst="rect">
            <a:avLst/>
          </a:prstGeom>
          <a:solidFill>
            <a:srgbClr val="28EAC9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Shape 626">
            <a:extLst>
              <a:ext uri="{FF2B5EF4-FFF2-40B4-BE49-F238E27FC236}">
                <a16:creationId xmlns:a16="http://schemas.microsoft.com/office/drawing/2014/main" id="{D5D79078-DD67-4640-9A10-D2385CFE38FC}"/>
              </a:ext>
            </a:extLst>
          </p:cNvPr>
          <p:cNvSpPr/>
          <p:nvPr userDrawn="1"/>
        </p:nvSpPr>
        <p:spPr>
          <a:xfrm>
            <a:off x="6102358" y="6681022"/>
            <a:ext cx="2406642" cy="176978"/>
          </a:xfrm>
          <a:prstGeom prst="rect">
            <a:avLst/>
          </a:prstGeom>
          <a:solidFill>
            <a:srgbClr val="61CCE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Shape 627">
            <a:extLst>
              <a:ext uri="{FF2B5EF4-FFF2-40B4-BE49-F238E27FC236}">
                <a16:creationId xmlns:a16="http://schemas.microsoft.com/office/drawing/2014/main" id="{5A205FA9-7F04-4278-87BF-446D511574A9}"/>
              </a:ext>
            </a:extLst>
          </p:cNvPr>
          <p:cNvSpPr/>
          <p:nvPr userDrawn="1"/>
        </p:nvSpPr>
        <p:spPr>
          <a:xfrm>
            <a:off x="3719513" y="6681022"/>
            <a:ext cx="2382845" cy="176978"/>
          </a:xfrm>
          <a:prstGeom prst="rect">
            <a:avLst/>
          </a:prstGeom>
          <a:solidFill>
            <a:srgbClr val="1DA9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Shape 628">
            <a:extLst>
              <a:ext uri="{FF2B5EF4-FFF2-40B4-BE49-F238E27FC236}">
                <a16:creationId xmlns:a16="http://schemas.microsoft.com/office/drawing/2014/main" id="{70B291DD-1AC4-4282-B119-56F52677373C}"/>
              </a:ext>
            </a:extLst>
          </p:cNvPr>
          <p:cNvSpPr/>
          <p:nvPr userDrawn="1"/>
        </p:nvSpPr>
        <p:spPr>
          <a:xfrm>
            <a:off x="1" y="6681022"/>
            <a:ext cx="3719512" cy="176978"/>
          </a:xfrm>
          <a:prstGeom prst="rect">
            <a:avLst/>
          </a:prstGeom>
          <a:solidFill>
            <a:srgbClr val="3172F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AE6E830B-0CFA-4282-A47F-DD46330658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70" t="-17747" r="-2159" b="-22868"/>
          <a:stretch/>
        </p:blipFill>
        <p:spPr>
          <a:xfrm>
            <a:off x="9148583" y="280772"/>
            <a:ext cx="2549603" cy="72639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C0677EF-E917-4EDA-872E-43525B5F21B3}"/>
              </a:ext>
            </a:extLst>
          </p:cNvPr>
          <p:cNvCxnSpPr/>
          <p:nvPr userDrawn="1"/>
        </p:nvCxnSpPr>
        <p:spPr>
          <a:xfrm>
            <a:off x="960000" y="1365921"/>
            <a:ext cx="11232000" cy="0"/>
          </a:xfrm>
          <a:prstGeom prst="line">
            <a:avLst/>
          </a:prstGeom>
          <a:ln w="3175" cmpd="dbl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7005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5FAD4-619A-49C8-AF19-23089AF443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9F9CD3-FEA4-40AD-81AB-7190179327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B5D97D-2C8D-43A1-98CC-3CB6FBC8D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6C59B-2F55-4B42-98CF-420F91C93FFA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6CDFD3-BB5C-46B0-AFD4-6BF76552E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1326B-B077-4C1C-9033-9BC71909B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BD7B9-41D3-42EB-BFA3-F0FABCB6A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8619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10113-FEB9-49CC-AE62-961F0083A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F3E997-601F-496F-B2A8-A3803A1F1C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D139E7-EB24-4EEC-9D2F-EAE623565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6C59B-2F55-4B42-98CF-420F91C93FFA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29FFD-7E88-4ECA-9098-4985E1BD5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FB0D3-9EE5-45CF-8077-73678A295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BD7B9-41D3-42EB-BFA3-F0FABCB6A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521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49281-0EF3-4250-A9CA-D6846E472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A3C1D9-AF37-411A-9415-A13C4C51E3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925A74-BB5B-45CD-B61C-A3C3315B6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6C59B-2F55-4B42-98CF-420F91C93FFA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A07C71-500F-4B7C-A6EC-938CE0943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710A4D-384D-4A13-BC5A-081E5E18A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BD7B9-41D3-42EB-BFA3-F0FABCB6A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6556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9B287-A97C-49BD-833A-74E094380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FFB478-F796-4DE5-AA1E-2526E832D3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A41D22-C985-41B5-80D8-D46232D813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C0E3DB-9DAF-4466-AA62-6AC9B9FFA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6C59B-2F55-4B42-98CF-420F91C93FFA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CDD6F2-D021-470A-A964-3800B612F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7063E4-D112-40A2-9829-8A11379BC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BD7B9-41D3-42EB-BFA3-F0FABCB6A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1798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069FD-56C5-4930-A6B6-F5D71455A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DD45B7-3F86-40F8-BC1B-7F74752A3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FD297E-4ADF-4778-B6A4-16C7CC8540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68927D-EC62-474B-A812-BA7520E66C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FF60C1-ED7D-4FEB-B572-E0DB39B328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3A4E5B-FC0C-43B6-86C9-EB6BFE2B1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6C59B-2F55-4B42-98CF-420F91C93FFA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9EAA97-031F-43F3-9C86-76D88257A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B72A7F-128B-4306-8094-67F27DE21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BD7B9-41D3-42EB-BFA3-F0FABCB6A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8691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A0728-CDDB-4862-9924-E6E5B403B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5880C3-3CC7-45AB-81C1-FB377E1F5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6C59B-2F55-4B42-98CF-420F91C93FFA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A0D949-AE0F-45F3-9FCF-DB13A0032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1D3A71-B182-4130-9137-B6E599E47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BD7B9-41D3-42EB-BFA3-F0FABCB6A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091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7CE8E4-09AA-A844-8B07-9E2FA30081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8C3BEA-FA61-5645-97FA-A8F1736ADB4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5621E-A1DF-9749-A69B-0C55FB9C8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7BDF9C50-36DA-4E45-9AD0-FB47F71E0065}"/>
              </a:ext>
            </a:extLst>
          </p:cNvPr>
          <p:cNvSpPr/>
          <p:nvPr userDrawn="1"/>
        </p:nvSpPr>
        <p:spPr>
          <a:xfrm rot="18718556">
            <a:off x="8868083" y="5974722"/>
            <a:ext cx="825375" cy="690878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7747B-6D66-F348-B63B-348059B39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2702" y="1825625"/>
            <a:ext cx="10515600" cy="43513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100"/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9777394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D2A6AA-4803-4418-8EEE-8F8E9A064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6C59B-2F55-4B42-98CF-420F91C93FFA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B19F2E-3881-4E1C-8B94-7C0B16787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6A1A1A-C666-4CEE-A20C-93011E506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BD7B9-41D3-42EB-BFA3-F0FABCB6A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4758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E3D17-FE34-490F-8621-D394CC91E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1446E4-1793-48AD-9DCF-30D485632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6B89C2-B0B9-4ECF-A265-992E4214F1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B3191-72C7-48BE-A5D9-B7EB17041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6C59B-2F55-4B42-98CF-420F91C93FFA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B50CA5-ADB0-4A9F-AF0F-68E44E987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B06C04-3D34-4EA3-B530-46F58E5F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BD7B9-41D3-42EB-BFA3-F0FABCB6A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5110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4765B-A1B9-4445-9941-F8E2455D3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EA5340-8682-4DB9-87EC-35F91A4B05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201-948C-46EE-8362-C991376C34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FDF05E-3D8A-4862-BFC5-34D5A44BD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6C59B-2F55-4B42-98CF-420F91C93FFA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BAE096-0CA0-482A-BA17-8BAD54B25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C7E31A-E1D6-472B-9B6A-0D19DACD0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BD7B9-41D3-42EB-BFA3-F0FABCB6A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4600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15BF8-47C8-45A3-87BE-237F70210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D325B5-E757-4F44-8ABE-E9C6650E2E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98190-1F35-4A3D-9667-1257A70EC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6C59B-2F55-4B42-98CF-420F91C93FFA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7B199B-E0AB-481D-8F8A-520A3A58D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30772-5578-4C70-B8D5-8F2FEA9E1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BD7B9-41D3-42EB-BFA3-F0FABCB6A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5193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45C9E7-7B10-46F7-8FD6-646AD004D6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25532A-5137-44BD-B9C0-0097AA28C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C7E426-0B6B-484A-B46A-99139885F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6C59B-2F55-4B42-98CF-420F91C93FFA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223A6D-589C-4A32-ACB4-5339F60D3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F4537C-E551-4E62-8ABB-D5D08DA8A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BD7B9-41D3-42EB-BFA3-F0FABCB6A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5956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12409-9433-1F4C-A16B-3B6A5C41BB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C26427-CC92-3145-8B69-73A7FE948F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6856BC-5080-B745-8097-74588BFB36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8C3BEA-FA61-5645-97FA-A8F1736ADB4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F2A167-6CCF-CE44-A4D1-BACD547D8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21BC2-5AA9-7D4C-A7E6-521F7303B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14E78-DC3A-464A-8D26-C9BF423DDE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8" name="Picture 7" descr="A picture containing light, star&#10;&#10;Description automatically generated">
            <a:extLst>
              <a:ext uri="{FF2B5EF4-FFF2-40B4-BE49-F238E27FC236}">
                <a16:creationId xmlns:a16="http://schemas.microsoft.com/office/drawing/2014/main" id="{828087C3-34F3-4800-9CCF-5379C53D9C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94254"/>
            <a:ext cx="12192000" cy="7614418"/>
          </a:xfrm>
          <a:prstGeom prst="rect">
            <a:avLst/>
          </a:prstGeom>
        </p:spPr>
      </p:pic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2BF3403-B127-43C2-A8B3-78DB7368C0A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172" y="5582277"/>
            <a:ext cx="2993572" cy="64895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8BE0009-7B96-4FB7-8132-160181989426}"/>
              </a:ext>
            </a:extLst>
          </p:cNvPr>
          <p:cNvSpPr txBox="1"/>
          <p:nvPr userDrawn="1"/>
        </p:nvSpPr>
        <p:spPr>
          <a:xfrm>
            <a:off x="1105988" y="1891486"/>
            <a:ext cx="4487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Main Title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Sub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F262B7D-23ED-4A27-B9F9-B4EF25587214}"/>
              </a:ext>
            </a:extLst>
          </p:cNvPr>
          <p:cNvSpPr txBox="1"/>
          <p:nvPr userDrawn="1"/>
        </p:nvSpPr>
        <p:spPr>
          <a:xfrm>
            <a:off x="936172" y="2264176"/>
            <a:ext cx="55680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 panose="020B0504020202020204" pitchFamily="34" charset="0"/>
                <a:ea typeface="+mn-ea"/>
                <a:cs typeface="+mn-cs"/>
              </a:rPr>
              <a:t>Main Title Here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20000"/>
                    <a:lumOff val="80000"/>
                  </a:srgbClr>
                </a:solidFill>
                <a:effectLst/>
                <a:uLnTx/>
                <a:uFillTx/>
                <a:latin typeface="Avenir Next LT Pro" panose="020B0504020202020204" pitchFamily="34" charset="0"/>
                <a:ea typeface="+mn-ea"/>
                <a:cs typeface="+mn-cs"/>
              </a:rPr>
              <a:t>Sub title here</a:t>
            </a:r>
          </a:p>
        </p:txBody>
      </p:sp>
    </p:spTree>
    <p:extLst>
      <p:ext uri="{BB962C8B-B14F-4D97-AF65-F5344CB8AC3E}">
        <p14:creationId xmlns:p14="http://schemas.microsoft.com/office/powerpoint/2010/main" val="14252352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13CC5-CF6F-45EF-8479-AE1A3587A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8633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7CE8E4-09AA-A844-8B07-9E2FA30081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8C3BEA-FA61-5645-97FA-A8F1736ADB4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5621E-A1DF-9749-A69B-0C55FB9C8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7BDF9C50-36DA-4E45-9AD0-FB47F71E0065}"/>
              </a:ext>
            </a:extLst>
          </p:cNvPr>
          <p:cNvSpPr/>
          <p:nvPr userDrawn="1"/>
        </p:nvSpPr>
        <p:spPr>
          <a:xfrm rot="18718556">
            <a:off x="8868083" y="5974722"/>
            <a:ext cx="825375" cy="690878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7747B-6D66-F348-B63B-348059B39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2702" y="1825625"/>
            <a:ext cx="10515600" cy="43513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100"/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496775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FA16D-933C-9D45-B967-45D9AF1D4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018A1D-20F9-7C44-91E4-234501B724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CA63B-504D-2B43-B651-6196C221D3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8C3BEA-FA61-5645-97FA-A8F1736ADB4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F47A59-1277-364E-9C13-79AA064C3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5B73AA-5ED2-3240-9473-32B471B32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14E78-DC3A-464A-8D26-C9BF423DDE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94915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DE17E-21EE-944F-A3BA-01650FC26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1B62E-0C80-BB45-9223-0EE3D8B96B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E0158C-87E1-314A-8560-20295EC8FC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97C318-72B1-DD46-8330-3825D9BA56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8C3BEA-FA61-5645-97FA-A8F1736ADB4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97B6EF-8418-D74F-BEAC-97D03781C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15EB0E-2BCA-9849-AC7C-30329ABED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14E78-DC3A-464A-8D26-C9BF423DDE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3525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FA16D-933C-9D45-B967-45D9AF1D4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018A1D-20F9-7C44-91E4-234501B724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CA63B-504D-2B43-B651-6196C221D3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8C3BEA-FA61-5645-97FA-A8F1736ADB4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F47A59-1277-364E-9C13-79AA064C3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5B73AA-5ED2-3240-9473-32B471B32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14E78-DC3A-464A-8D26-C9BF423DDE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73031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310CE-05BC-9D46-A9B8-B396AABED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281F21-ADDC-7140-B482-34BE3014DD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DC0F31-C99A-8646-A3EA-3E18F100EC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FE83F4-ECF2-8048-8B3E-13826B540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D54C19-B84F-0948-998A-EE5C9FF0CB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D68FCC-E54D-604D-AD0D-D8EB305AB4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8C3BEA-FA61-5645-97FA-A8F1736ADB4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6448CB-87CE-BF48-936C-D2474F1F3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CBC566-FA1E-1340-A8AF-EB75851A0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14E78-DC3A-464A-8D26-C9BF423DDE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95800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932AE-D4F4-A84A-944B-E68240EF3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530E69-5C6C-5443-98FF-255934F946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8C3BEA-FA61-5645-97FA-A8F1736ADB4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5D807E-095E-B944-95E8-3FB3C31B9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2F26EB-A6D0-A049-8814-CC1036819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14E78-DC3A-464A-8D26-C9BF423DDE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61027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50D22A-AB8F-ED4F-8A25-9AC832E122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8C3BEA-FA61-5645-97FA-A8F1736ADB4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E1AE44-2CC4-9F45-A138-5139B16C6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781E15-EF06-8B45-9C12-C2E1BCE03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14E78-DC3A-464A-8D26-C9BF423DDE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91365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58F81-B571-4A05-B67D-311A0DD95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944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FF179-E0EF-974A-B2E1-A0F6CD3C4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6B921-F215-734A-B744-4D7C8C43AA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A71F4B-BF41-5648-942F-0EF900449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F74317-0595-A047-827E-BC01109833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8C3BEA-FA61-5645-97FA-A8F1736ADB4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36A18A-1213-0C4D-86F1-8E647EC67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9DF656-20A8-324B-9D65-2788E5784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14E78-DC3A-464A-8D26-C9BF423DDE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33537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1D13D-FBAE-E443-B1C4-A05D70D77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2A7F72-53C4-7D4F-982D-809261B8D1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D056E4-8065-AD4F-B63D-51FB84E616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A2CD4C-4DEB-8747-B4BD-C2811A9BE2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8C3BEA-FA61-5645-97FA-A8F1736ADB4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01A5E7-BE9A-3546-B995-9A126A24D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C1F16E-A1C7-0A4F-AEFA-B043F73A3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14E78-DC3A-464A-8D26-C9BF423DDE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11712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97045-AF05-5B4B-9134-C7086F9A2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2FCCDA-7FD9-654A-8B15-F89E0BDCFD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9B6F39-06D1-1D4B-A3F6-2C6884C1D8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8C3BEA-FA61-5645-97FA-A8F1736ADB4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F95318-8A89-9C4B-A139-D8B1D4846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A5D776-BF20-E540-B697-8BDA51CB0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14E78-DC3A-464A-8D26-C9BF423DDE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05800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D715322-D2FD-BC48-BF90-EE6A37BE62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7FC563-815E-EB4F-9FCF-3B3BD8F26F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AF76CB-6313-1145-8625-555DE2BDC3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8C3BEA-FA61-5645-97FA-A8F1736ADB4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4FD93-E632-D14C-8E86-A943229A1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91EAB-801B-774C-9AC1-F9BCB8FDA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14E78-DC3A-464A-8D26-C9BF423DDE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40695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B9A9E-DF52-403D-A650-F3FD2D258A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70AE35-FE0D-46D2-9282-E7CE325AA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9DDC9-1C6D-44A0-868A-156C06B26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8815F4-9031-49F6-8A09-E533139F674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17/10/2022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42FB7-FBE0-43F2-AAA6-E360EEE35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17046-B21B-4696-99F9-84C674A40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6F6C9E-967F-4C4A-932C-9C8AADE7197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74953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8A818-6E64-4883-B0A1-9BA1961FC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E4B9B-2BBA-4818-80B0-ABBFB0B8D7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15C4E1-5763-44B6-A524-DA69FBCF7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8815F4-9031-49F6-8A09-E533139F674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17/10/2022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0FB8A-1B00-46AC-9D28-01F608C41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DC555-8DA1-4D5D-9202-1B7D6390A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6F6C9E-967F-4C4A-932C-9C8AADE7197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2262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DE17E-21EE-944F-A3BA-01650FC26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1B62E-0C80-BB45-9223-0EE3D8B96B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E0158C-87E1-314A-8560-20295EC8FC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97C318-72B1-DD46-8330-3825D9BA56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8C3BEA-FA61-5645-97FA-A8F1736ADB4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97B6EF-8418-D74F-BEAC-97D03781C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15EB0E-2BCA-9849-AC7C-30329ABED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14E78-DC3A-464A-8D26-C9BF423DDE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09069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23CF7-9070-4163-9654-E53A5195C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D40E41-9DF1-425D-9323-218CEB317B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E9401E-15EF-498D-9D10-4E3F0153E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8815F4-9031-49F6-8A09-E533139F674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17/10/2022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DB2F5-7F4A-42AB-B969-6DA4C9650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801C1-CE50-426A-93C7-6D1CA601E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6F6C9E-967F-4C4A-932C-9C8AADE7197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17852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A639B-F87B-43F8-A544-FDDE6D36F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08D11B-A266-4780-B679-650063E8D7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5A428A-F130-47EA-A570-1A2D33C06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A6CA88-12ED-4114-95D7-FA5577381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8815F4-9031-49F6-8A09-E533139F674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17/10/2022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808EFA-B9CD-4B7F-BB5E-18BAB588A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618ABE-C3AA-4188-8113-4988F73DC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6F6C9E-967F-4C4A-932C-9C8AADE7197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82179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62E57-3C90-442C-9160-96FF1E4EF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D3F30-F50D-4F60-879B-479202D12D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05DBF-C722-441E-97F6-83C925953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D1C5D4-9D9E-4E20-B58D-479FEDEB53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CCBEFF-0708-4E32-AFC2-A47A4985A6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84B3A1-75D6-4F6B-964E-82242DD3E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8815F4-9031-49F6-8A09-E533139F674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17/10/2022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708E45-5478-458B-970B-48A138109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3E58E9-8D85-4B96-B449-6D75E05B6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6F6C9E-967F-4C4A-932C-9C8AADE7197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02368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14332-C497-4414-AE61-6F47548B6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F82090-5526-421C-A4BA-8159162BA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8815F4-9031-49F6-8A09-E533139F674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17/10/2022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5DAA96-09A4-43F0-927E-6F7658329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320AEB-6D0E-4220-BF54-48BD41468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6F6C9E-967F-4C4A-932C-9C8AADE7197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94317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A6F0D3-4A0B-4BBD-B9F1-12CAD6830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8815F4-9031-49F6-8A09-E533139F674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17/10/2022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FDE1CC-D433-4B38-8990-19ABCDC23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E8B15-2D60-4438-A03C-65C7E7689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6F6C9E-967F-4C4A-932C-9C8AADE7197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70817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8C797-3163-4FA3-B42D-CF5186A5B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0E8AE8-026E-4249-A9C0-E2849CE66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481A21-0D2A-4D81-95C5-3D48F977ED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C5E1A9-AE72-41BF-A459-2F524FDE9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8815F4-9031-49F6-8A09-E533139F674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17/10/2022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EC05A-D58C-42A6-83A5-90F5440D7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4E11A7-10CB-49CD-B175-8C3C0D33E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6F6C9E-967F-4C4A-932C-9C8AADE7197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435934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B0E8-E8B9-4DB2-A112-C19F554FF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60740B-797A-4D2F-990F-9F76A396D6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C97020-555B-42D4-8555-89F922AC56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DCE43C-B58F-48C9-AF16-FF57F7E63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8815F4-9031-49F6-8A09-E533139F674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17/10/2022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9B7479-F524-4531-A2DC-B639DBF2A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EAA59A-1AF5-4E61-95A4-486F66364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6F6C9E-967F-4C4A-932C-9C8AADE7197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513546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F4D32-E39D-44D2-8533-CC1235FCB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FD750F-65B0-4517-B073-8EBFB7D57A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3AA672-9571-4AE0-8BF5-F0299AA83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8815F4-9031-49F6-8A09-E533139F674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17/10/2022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437E3-0590-4E7D-9D60-9F3FC92A7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17AA35-16CE-4C0B-A78F-3DC6B5860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6F6C9E-967F-4C4A-932C-9C8AADE7197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900146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2957AF-CB52-4E61-81D9-F54AD6DBEF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2163BE-713C-40B4-B26F-1ACF9BCFBF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51E67-7164-4E05-8B3B-2BADA370A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8815F4-9031-49F6-8A09-E533139F674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17/10/2022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A4E1FF-5A4A-4E36-98FC-90FC8E739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5EEBB0-2401-48C5-A386-2F11CA22A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6F6C9E-967F-4C4A-932C-9C8AADE7197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170583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B9A9E-DF52-403D-A650-F3FD2D258A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70AE35-FE0D-46D2-9282-E7CE325AA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9DDC9-1C6D-44A0-868A-156C06B26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42FB7-FBE0-43F2-AAA6-E360EEE35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17046-B21B-4696-99F9-84C674A40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6366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310CE-05BC-9D46-A9B8-B396AABED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281F21-ADDC-7140-B482-34BE3014DD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DC0F31-C99A-8646-A3EA-3E18F100EC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FE83F4-ECF2-8048-8B3E-13826B540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D54C19-B84F-0948-998A-EE5C9FF0CB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D68FCC-E54D-604D-AD0D-D8EB305AB4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8C3BEA-FA61-5645-97FA-A8F1736ADB4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6448CB-87CE-BF48-936C-D2474F1F3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CBC566-FA1E-1340-A8AF-EB75851A0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14E78-DC3A-464A-8D26-C9BF423DDE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23628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8A818-6E64-4883-B0A1-9BA1961FC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E4B9B-2BBA-4818-80B0-ABBFB0B8D7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15C4E1-5763-44B6-A524-DA69FBCF7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0FB8A-1B00-46AC-9D28-01F608C41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DC555-8DA1-4D5D-9202-1B7D6390A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049072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23CF7-9070-4163-9654-E53A5195C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D40E41-9DF1-425D-9323-218CEB317B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E9401E-15EF-498D-9D10-4E3F0153E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DB2F5-7F4A-42AB-B969-6DA4C9650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801C1-CE50-426A-93C7-6D1CA601E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347155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A639B-F87B-43F8-A544-FDDE6D36F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08D11B-A266-4780-B679-650063E8D7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5A428A-F130-47EA-A570-1A2D33C06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A6CA88-12ED-4114-95D7-FA5577381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808EFA-B9CD-4B7F-BB5E-18BAB588A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618ABE-C3AA-4188-8113-4988F73DC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3082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62E57-3C90-442C-9160-96FF1E4EF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D3F30-F50D-4F60-879B-479202D12D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05DBF-C722-441E-97F6-83C925953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D1C5D4-9D9E-4E20-B58D-479FEDEB53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CCBEFF-0708-4E32-AFC2-A47A4985A6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84B3A1-75D6-4F6B-964E-82242DD3E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708E45-5478-458B-970B-48A138109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3E58E9-8D85-4B96-B449-6D75E05B6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906106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14332-C497-4414-AE61-6F47548B6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F82090-5526-421C-A4BA-8159162BA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5DAA96-09A4-43F0-927E-6F7658329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320AEB-6D0E-4220-BF54-48BD41468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160982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A6F0D3-4A0B-4BBD-B9F1-12CAD6830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FDE1CC-D433-4B38-8990-19ABCDC23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E8B15-2D60-4438-A03C-65C7E7689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713865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8C797-3163-4FA3-B42D-CF5186A5B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0E8AE8-026E-4249-A9C0-E2849CE66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481A21-0D2A-4D81-95C5-3D48F977ED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C5E1A9-AE72-41BF-A459-2F524FDE9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EC05A-D58C-42A6-83A5-90F5440D7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4E11A7-10CB-49CD-B175-8C3C0D33E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53550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B0E8-E8B9-4DB2-A112-C19F554FF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60740B-797A-4D2F-990F-9F76A396D6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C97020-555B-42D4-8555-89F922AC56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DCE43C-B58F-48C9-AF16-FF57F7E63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9B7479-F524-4531-A2DC-B639DBF2A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EAA59A-1AF5-4E61-95A4-486F66364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491184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F4D32-E39D-44D2-8533-CC1235FCB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FD750F-65B0-4517-B073-8EBFB7D57A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3AA672-9571-4AE0-8BF5-F0299AA83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437E3-0590-4E7D-9D60-9F3FC92A7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17AA35-16CE-4C0B-A78F-3DC6B5860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319691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2957AF-CB52-4E61-81D9-F54AD6DBEF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2163BE-713C-40B4-B26F-1ACF9BCFBF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51E67-7164-4E05-8B3B-2BADA370A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A4E1FF-5A4A-4E36-98FC-90FC8E739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5EEBB0-2401-48C5-A386-2F11CA22A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7119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932AE-D4F4-A84A-944B-E68240EF3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530E69-5C6C-5443-98FF-255934F946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8C3BEA-FA61-5645-97FA-A8F1736ADB4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5D807E-095E-B944-95E8-3FB3C31B9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2F26EB-A6D0-A049-8814-CC1036819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14E78-DC3A-464A-8D26-C9BF423DDE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149471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2F8FF-6182-4527-8F22-FE133395A6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274252"/>
            <a:ext cx="9919062" cy="2387600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chemeClr val="bg1"/>
                </a:solidFill>
                <a:latin typeface="Avenir Next LT Pro" panose="020B05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133FB0-24C5-42FF-902E-F656CEF751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661852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>
                    <a:lumMod val="65000"/>
                  </a:schemeClr>
                </a:solidFill>
                <a:latin typeface="Avenir Next LT Pro" panose="020B05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03A01-0D05-4402-B110-7997E25AE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47DA-35D4-42ED-8691-CD32FEFE64F6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4FDD79-C3AC-4F33-A7C7-E38FFF83D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BBC2A1-DDDA-4633-835F-0658B9019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9C943-D6FA-44A0-9992-8892DC7C691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63F389C6-7844-4E09-9FE6-5B648D1042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160" y="5254063"/>
            <a:ext cx="3139440" cy="680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7407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2F8FF-6182-4527-8F22-FE133395A6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274252"/>
            <a:ext cx="9919062" cy="2387600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chemeClr val="bg1"/>
                </a:solidFill>
                <a:latin typeface="Avenir Next LT Pro" panose="020B05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133FB0-24C5-42FF-902E-F656CEF751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661852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>
                    <a:lumMod val="65000"/>
                  </a:schemeClr>
                </a:solidFill>
                <a:latin typeface="Avenir Next LT Pro" panose="020B05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03A01-0D05-4402-B110-7997E25AE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47DA-35D4-42ED-8691-CD32FEFE64F6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4FDD79-C3AC-4F33-A7C7-E38FFF83D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BBC2A1-DDDA-4633-835F-0658B9019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9C943-D6FA-44A0-9992-8892DC7C691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63F389C6-7844-4E09-9FE6-5B648D1042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160" y="5254063"/>
            <a:ext cx="3139440" cy="680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11178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68A09-46F7-4996-ABD8-C701FEDBE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99128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1A0D1C-518B-414E-8B9F-C2B1A34A4C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97550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F8194-D277-4B28-9D78-38F13CE28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47DA-35D4-42ED-8691-CD32FEFE64F6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4AD49-39AC-43D5-AC67-A31043D4B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C92AB-6BC5-4EEE-84D8-FBEE9EB1D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9C943-D6FA-44A0-9992-8892DC7C69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562741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6C54DE-DE13-46A2-BE0F-3C295FBD9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47DA-35D4-42ED-8691-CD32FEFE64F6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A4071-A439-40A1-A725-46C8DBCF9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64C5E9-62E5-4C2C-B27F-581FB41D8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9C943-D6FA-44A0-9992-8892DC7C69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725244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730BB4-E9EE-4B6B-ACFF-94A44F2BD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47DA-35D4-42ED-8691-CD32FEFE64F6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24AAB4-5144-46A8-8CFD-86AED4B08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46E12E-60D3-4323-BA1F-83F0A48F3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9C943-D6FA-44A0-9992-8892DC7C69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056769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03C39-CB95-42BB-912B-D1C746FFA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4829B-9E2B-4C1E-A6E4-AE6C547C6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D81622-1245-4EAB-85DA-8FBFA32A52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C7C7A7-BE91-43E7-AF38-21F9D787C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47DA-35D4-42ED-8691-CD32FEFE64F6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FAA7FF-6193-4139-9BE0-1EAB14E4F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1B1554-754A-4B0C-9CC2-E82AFC6F4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9C943-D6FA-44A0-9992-8892DC7C69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81306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B9A9E-DF52-403D-A650-F3FD2D258A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70AE35-FE0D-46D2-9282-E7CE325AA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9DDC9-1C6D-44A0-868A-156C06B26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42FB7-FBE0-43F2-AAA6-E360EEE35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17046-B21B-4696-99F9-84C674A40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932881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8A818-6E64-4883-B0A1-9BA1961FC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E4B9B-2BBA-4818-80B0-ABBFB0B8D7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15C4E1-5763-44B6-A524-DA69FBCF7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0FB8A-1B00-46AC-9D28-01F608C41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DC555-8DA1-4D5D-9202-1B7D6390A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Shape 625">
            <a:extLst>
              <a:ext uri="{FF2B5EF4-FFF2-40B4-BE49-F238E27FC236}">
                <a16:creationId xmlns:a16="http://schemas.microsoft.com/office/drawing/2014/main" id="{B76F1E1B-EFB5-44D3-AFD0-8387852383A2}"/>
              </a:ext>
            </a:extLst>
          </p:cNvPr>
          <p:cNvSpPr/>
          <p:nvPr userDrawn="1"/>
        </p:nvSpPr>
        <p:spPr>
          <a:xfrm>
            <a:off x="8509000" y="6681022"/>
            <a:ext cx="3684142" cy="176978"/>
          </a:xfrm>
          <a:prstGeom prst="rect">
            <a:avLst/>
          </a:prstGeom>
          <a:solidFill>
            <a:srgbClr val="28EAC9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Shape 626">
            <a:extLst>
              <a:ext uri="{FF2B5EF4-FFF2-40B4-BE49-F238E27FC236}">
                <a16:creationId xmlns:a16="http://schemas.microsoft.com/office/drawing/2014/main" id="{D5D79078-DD67-4640-9A10-D2385CFE38FC}"/>
              </a:ext>
            </a:extLst>
          </p:cNvPr>
          <p:cNvSpPr/>
          <p:nvPr userDrawn="1"/>
        </p:nvSpPr>
        <p:spPr>
          <a:xfrm>
            <a:off x="6102358" y="6681022"/>
            <a:ext cx="2406642" cy="176978"/>
          </a:xfrm>
          <a:prstGeom prst="rect">
            <a:avLst/>
          </a:prstGeom>
          <a:solidFill>
            <a:srgbClr val="61CCE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Shape 627">
            <a:extLst>
              <a:ext uri="{FF2B5EF4-FFF2-40B4-BE49-F238E27FC236}">
                <a16:creationId xmlns:a16="http://schemas.microsoft.com/office/drawing/2014/main" id="{5A205FA9-7F04-4278-87BF-446D511574A9}"/>
              </a:ext>
            </a:extLst>
          </p:cNvPr>
          <p:cNvSpPr/>
          <p:nvPr userDrawn="1"/>
        </p:nvSpPr>
        <p:spPr>
          <a:xfrm>
            <a:off x="3719513" y="6681022"/>
            <a:ext cx="2382845" cy="176978"/>
          </a:xfrm>
          <a:prstGeom prst="rect">
            <a:avLst/>
          </a:prstGeom>
          <a:solidFill>
            <a:srgbClr val="1DA9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Shape 628">
            <a:extLst>
              <a:ext uri="{FF2B5EF4-FFF2-40B4-BE49-F238E27FC236}">
                <a16:creationId xmlns:a16="http://schemas.microsoft.com/office/drawing/2014/main" id="{70B291DD-1AC4-4282-B119-56F52677373C}"/>
              </a:ext>
            </a:extLst>
          </p:cNvPr>
          <p:cNvSpPr/>
          <p:nvPr userDrawn="1"/>
        </p:nvSpPr>
        <p:spPr>
          <a:xfrm>
            <a:off x="1" y="6681022"/>
            <a:ext cx="3719512" cy="176978"/>
          </a:xfrm>
          <a:prstGeom prst="rect">
            <a:avLst/>
          </a:prstGeom>
          <a:solidFill>
            <a:srgbClr val="3172F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AE6E830B-0CFA-4282-A47F-DD46330658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70" t="-17747" r="-2159" b="-22868"/>
          <a:stretch/>
        </p:blipFill>
        <p:spPr>
          <a:xfrm>
            <a:off x="9148583" y="280772"/>
            <a:ext cx="2549603" cy="72639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C0677EF-E917-4EDA-872E-43525B5F21B3}"/>
              </a:ext>
            </a:extLst>
          </p:cNvPr>
          <p:cNvCxnSpPr/>
          <p:nvPr userDrawn="1"/>
        </p:nvCxnSpPr>
        <p:spPr>
          <a:xfrm>
            <a:off x="954156" y="1431235"/>
            <a:ext cx="11232000" cy="0"/>
          </a:xfrm>
          <a:prstGeom prst="line">
            <a:avLst/>
          </a:prstGeom>
          <a:ln w="3175" cmpd="dbl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50174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6D3F3-09E1-4515-8E27-F22C8826E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C1A499-80DD-413D-A2A3-677F93FC9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657351-02A8-4B08-8D53-042F16ABB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216D1-9AF0-4F38-95B7-1A1265843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780129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23CF7-9070-4163-9654-E53A5195C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D40E41-9DF1-425D-9323-218CEB317B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E9401E-15EF-498D-9D10-4E3F0153E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DB2F5-7F4A-42AB-B969-6DA4C9650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801C1-CE50-426A-93C7-6D1CA601E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2075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50D22A-AB8F-ED4F-8A25-9AC832E122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8C3BEA-FA61-5645-97FA-A8F1736ADB4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E1AE44-2CC4-9F45-A138-5139B16C6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781E15-EF06-8B45-9C12-C2E1BCE03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14E78-DC3A-464A-8D26-C9BF423DDE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478335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A639B-F87B-43F8-A544-FDDE6D36F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08D11B-A266-4780-B679-650063E8D7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5A428A-F130-47EA-A570-1A2D33C06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A6CA88-12ED-4114-95D7-FA5577381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808EFA-B9CD-4B7F-BB5E-18BAB588A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618ABE-C3AA-4188-8113-4988F73DC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176531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62E57-3C90-442C-9160-96FF1E4EF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D3F30-F50D-4F60-879B-479202D12D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05DBF-C722-441E-97F6-83C925953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D1C5D4-9D9E-4E20-B58D-479FEDEB53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CCBEFF-0708-4E32-AFC2-A47A4985A6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84B3A1-75D6-4F6B-964E-82242DD3E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708E45-5478-458B-970B-48A138109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3E58E9-8D85-4B96-B449-6D75E05B6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779536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14332-C497-4414-AE61-6F47548B6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F82090-5526-421C-A4BA-8159162BA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5DAA96-09A4-43F0-927E-6F7658329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320AEB-6D0E-4220-BF54-48BD41468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488886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A6F0D3-4A0B-4BBD-B9F1-12CAD6830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FDE1CC-D433-4B38-8990-19ABCDC23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E8B15-2D60-4438-A03C-65C7E7689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149088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8C797-3163-4FA3-B42D-CF5186A5B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0E8AE8-026E-4249-A9C0-E2849CE66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481A21-0D2A-4D81-95C5-3D48F977ED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C5E1A9-AE72-41BF-A459-2F524FDE9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EC05A-D58C-42A6-83A5-90F5440D7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4E11A7-10CB-49CD-B175-8C3C0D33E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048097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B0E8-E8B9-4DB2-A112-C19F554FF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60740B-797A-4D2F-990F-9F76A396D6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C97020-555B-42D4-8555-89F922AC56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DCE43C-B58F-48C9-AF16-FF57F7E63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9B7479-F524-4531-A2DC-B639DBF2A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EAA59A-1AF5-4E61-95A4-486F66364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66131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F4D32-E39D-44D2-8533-CC1235FCB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FD750F-65B0-4517-B073-8EBFB7D57A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3AA672-9571-4AE0-8BF5-F0299AA83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437E3-0590-4E7D-9D60-9F3FC92A7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17AA35-16CE-4C0B-A78F-3DC6B5860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429489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2957AF-CB52-4E61-81D9-F54AD6DBEF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2163BE-713C-40B4-B26F-1ACF9BCFBF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51E67-7164-4E05-8B3B-2BADA370A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A4E1FF-5A4A-4E36-98FC-90FC8E739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5EEBB0-2401-48C5-A386-2F11CA22A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164500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B9A9E-DF52-403D-A650-F3FD2D258A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70AE35-FE0D-46D2-9282-E7CE325AA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9DDC9-1C6D-44A0-868A-156C06B26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42FB7-FBE0-43F2-AAA6-E360EEE35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17046-B21B-4696-99F9-84C674A40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234262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8A818-6E64-4883-B0A1-9BA1961FC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11F37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E4B9B-2BBA-4818-80B0-ABBFB0B8D7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solidFill>
                  <a:srgbClr val="111F37"/>
                </a:solidFill>
              </a:defRPr>
            </a:lvl1pPr>
            <a:lvl2pPr>
              <a:defRPr sz="1800">
                <a:solidFill>
                  <a:srgbClr val="111F37"/>
                </a:solidFill>
              </a:defRPr>
            </a:lvl2pPr>
            <a:lvl3pPr>
              <a:defRPr sz="1800">
                <a:solidFill>
                  <a:srgbClr val="111F37"/>
                </a:solidFill>
              </a:defRPr>
            </a:lvl3pPr>
            <a:lvl4pPr>
              <a:defRPr sz="1400">
                <a:solidFill>
                  <a:srgbClr val="111F37"/>
                </a:solidFill>
              </a:defRPr>
            </a:lvl4pPr>
            <a:lvl5pPr>
              <a:defRPr>
                <a:solidFill>
                  <a:srgbClr val="111F37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15C4E1-5763-44B6-A524-DA69FBCF7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0FB8A-1B00-46AC-9D28-01F608C41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DC555-8DA1-4D5D-9202-1B7D6390A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Shape 625">
            <a:extLst>
              <a:ext uri="{FF2B5EF4-FFF2-40B4-BE49-F238E27FC236}">
                <a16:creationId xmlns:a16="http://schemas.microsoft.com/office/drawing/2014/main" id="{B76F1E1B-EFB5-44D3-AFD0-8387852383A2}"/>
              </a:ext>
            </a:extLst>
          </p:cNvPr>
          <p:cNvSpPr/>
          <p:nvPr userDrawn="1"/>
        </p:nvSpPr>
        <p:spPr>
          <a:xfrm>
            <a:off x="8509000" y="6681022"/>
            <a:ext cx="3684142" cy="176978"/>
          </a:xfrm>
          <a:prstGeom prst="rect">
            <a:avLst/>
          </a:prstGeom>
          <a:solidFill>
            <a:srgbClr val="28EAC9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Shape 626">
            <a:extLst>
              <a:ext uri="{FF2B5EF4-FFF2-40B4-BE49-F238E27FC236}">
                <a16:creationId xmlns:a16="http://schemas.microsoft.com/office/drawing/2014/main" id="{D5D79078-DD67-4640-9A10-D2385CFE38FC}"/>
              </a:ext>
            </a:extLst>
          </p:cNvPr>
          <p:cNvSpPr/>
          <p:nvPr userDrawn="1"/>
        </p:nvSpPr>
        <p:spPr>
          <a:xfrm>
            <a:off x="6102358" y="6681022"/>
            <a:ext cx="2406642" cy="176978"/>
          </a:xfrm>
          <a:prstGeom prst="rect">
            <a:avLst/>
          </a:prstGeom>
          <a:solidFill>
            <a:srgbClr val="61CCE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Shape 627">
            <a:extLst>
              <a:ext uri="{FF2B5EF4-FFF2-40B4-BE49-F238E27FC236}">
                <a16:creationId xmlns:a16="http://schemas.microsoft.com/office/drawing/2014/main" id="{5A205FA9-7F04-4278-87BF-446D511574A9}"/>
              </a:ext>
            </a:extLst>
          </p:cNvPr>
          <p:cNvSpPr/>
          <p:nvPr userDrawn="1"/>
        </p:nvSpPr>
        <p:spPr>
          <a:xfrm>
            <a:off x="3719513" y="6681022"/>
            <a:ext cx="2382845" cy="176978"/>
          </a:xfrm>
          <a:prstGeom prst="rect">
            <a:avLst/>
          </a:prstGeom>
          <a:solidFill>
            <a:srgbClr val="1DA9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Shape 628">
            <a:extLst>
              <a:ext uri="{FF2B5EF4-FFF2-40B4-BE49-F238E27FC236}">
                <a16:creationId xmlns:a16="http://schemas.microsoft.com/office/drawing/2014/main" id="{70B291DD-1AC4-4282-B119-56F52677373C}"/>
              </a:ext>
            </a:extLst>
          </p:cNvPr>
          <p:cNvSpPr/>
          <p:nvPr userDrawn="1"/>
        </p:nvSpPr>
        <p:spPr>
          <a:xfrm>
            <a:off x="1" y="6681022"/>
            <a:ext cx="3719512" cy="176978"/>
          </a:xfrm>
          <a:prstGeom prst="rect">
            <a:avLst/>
          </a:prstGeom>
          <a:solidFill>
            <a:srgbClr val="3172F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AE6E830B-0CFA-4282-A47F-DD46330658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70" t="-17747" r="-2159" b="-22868"/>
          <a:stretch/>
        </p:blipFill>
        <p:spPr>
          <a:xfrm>
            <a:off x="9148583" y="280772"/>
            <a:ext cx="2549603" cy="72639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C0677EF-E917-4EDA-872E-43525B5F21B3}"/>
              </a:ext>
            </a:extLst>
          </p:cNvPr>
          <p:cNvCxnSpPr/>
          <p:nvPr userDrawn="1"/>
        </p:nvCxnSpPr>
        <p:spPr>
          <a:xfrm>
            <a:off x="960000" y="1365921"/>
            <a:ext cx="11232000" cy="0"/>
          </a:xfrm>
          <a:prstGeom prst="line">
            <a:avLst/>
          </a:prstGeom>
          <a:ln w="3175" cmpd="dbl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828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58F81-B571-4A05-B67D-311A0DD95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82381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6D3F3-09E1-4515-8E27-F22C8826E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C1A499-80DD-413D-A2A3-677F93FC9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657351-02A8-4B08-8D53-042F16ABB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216D1-9AF0-4F38-95B7-1A1265843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64581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23CF7-9070-4163-9654-E53A5195C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D40E41-9DF1-425D-9323-218CEB317B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E9401E-15EF-498D-9D10-4E3F0153E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DB2F5-7F4A-42AB-B969-6DA4C9650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801C1-CE50-426A-93C7-6D1CA601E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965925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A639B-F87B-43F8-A544-FDDE6D36F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08D11B-A266-4780-B679-650063E8D7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5A428A-F130-47EA-A570-1A2D33C06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A6CA88-12ED-4114-95D7-FA5577381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808EFA-B9CD-4B7F-BB5E-18BAB588A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618ABE-C3AA-4188-8113-4988F73DC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763426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62E57-3C90-442C-9160-96FF1E4EF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D3F30-F50D-4F60-879B-479202D12D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05DBF-C722-441E-97F6-83C925953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D1C5D4-9D9E-4E20-B58D-479FEDEB53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CCBEFF-0708-4E32-AFC2-A47A4985A6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84B3A1-75D6-4F6B-964E-82242DD3E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708E45-5478-458B-970B-48A138109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3E58E9-8D85-4B96-B449-6D75E05B6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250099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14332-C497-4414-AE61-6F47548B6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F82090-5526-421C-A4BA-8159162BA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5DAA96-09A4-43F0-927E-6F7658329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320AEB-6D0E-4220-BF54-48BD41468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710818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A6F0D3-4A0B-4BBD-B9F1-12CAD6830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FDE1CC-D433-4B38-8990-19ABCDC23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E8B15-2D60-4438-A03C-65C7E7689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227811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8C797-3163-4FA3-B42D-CF5186A5B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0E8AE8-026E-4249-A9C0-E2849CE66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481A21-0D2A-4D81-95C5-3D48F977ED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C5E1A9-AE72-41BF-A459-2F524FDE9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EC05A-D58C-42A6-83A5-90F5440D7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4E11A7-10CB-49CD-B175-8C3C0D33E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917226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B0E8-E8B9-4DB2-A112-C19F554FF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60740B-797A-4D2F-990F-9F76A396D6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C97020-555B-42D4-8555-89F922AC56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DCE43C-B58F-48C9-AF16-FF57F7E63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9B7479-F524-4531-A2DC-B639DBF2A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EAA59A-1AF5-4E61-95A4-486F66364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048699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F4D32-E39D-44D2-8533-CC1235FCB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FD750F-65B0-4517-B073-8EBFB7D57A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3AA672-9571-4AE0-8BF5-F0299AA83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437E3-0590-4E7D-9D60-9F3FC92A7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17AA35-16CE-4C0B-A78F-3DC6B5860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413882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2957AF-CB52-4E61-81D9-F54AD6DBEF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2163BE-713C-40B4-B26F-1ACF9BCFBF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51E67-7164-4E05-8B3B-2BADA370A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A4E1FF-5A4A-4E36-98FC-90FC8E739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5EEBB0-2401-48C5-A386-2F11CA22A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8109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FF179-E0EF-974A-B2E1-A0F6CD3C4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6B921-F215-734A-B744-4D7C8C43AA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A71F4B-BF41-5648-942F-0EF900449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F74317-0595-A047-827E-BC01109833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8C3BEA-FA61-5645-97FA-A8F1736ADB4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36A18A-1213-0C4D-86F1-8E647EC67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9DF656-20A8-324B-9D65-2788E5784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14E78-DC3A-464A-8D26-C9BF423DDE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2338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62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5" Type="http://schemas.openxmlformats.org/officeDocument/2006/relationships/slideLayout" Target="../slideLayouts/slideLayout64.xml"/><Relationship Id="rId4" Type="http://schemas.openxmlformats.org/officeDocument/2006/relationships/slideLayout" Target="../slideLayouts/slideLayout63.xml"/><Relationship Id="rId9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984834-D73B-2F44-B234-32B4B7860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709" y="453228"/>
            <a:ext cx="95043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2EAA83-C475-7F49-AA9F-1CB27A3AE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6709" y="2001678"/>
            <a:ext cx="9504362" cy="28546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9" name="Shape 625">
            <a:extLst>
              <a:ext uri="{FF2B5EF4-FFF2-40B4-BE49-F238E27FC236}">
                <a16:creationId xmlns:a16="http://schemas.microsoft.com/office/drawing/2014/main" id="{D4246B60-AFEF-1240-948E-34908C2DDE74}"/>
              </a:ext>
            </a:extLst>
          </p:cNvPr>
          <p:cNvSpPr/>
          <p:nvPr userDrawn="1"/>
        </p:nvSpPr>
        <p:spPr>
          <a:xfrm>
            <a:off x="8509000" y="6681022"/>
            <a:ext cx="3684142" cy="176978"/>
          </a:xfrm>
          <a:prstGeom prst="rect">
            <a:avLst/>
          </a:prstGeom>
          <a:solidFill>
            <a:srgbClr val="28EAC9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0" name="Shape 626">
            <a:extLst>
              <a:ext uri="{FF2B5EF4-FFF2-40B4-BE49-F238E27FC236}">
                <a16:creationId xmlns:a16="http://schemas.microsoft.com/office/drawing/2014/main" id="{9D20E5FA-2AC7-AC42-9181-E0913FD4AD08}"/>
              </a:ext>
            </a:extLst>
          </p:cNvPr>
          <p:cNvSpPr/>
          <p:nvPr userDrawn="1"/>
        </p:nvSpPr>
        <p:spPr>
          <a:xfrm>
            <a:off x="6102358" y="6681022"/>
            <a:ext cx="2406642" cy="176978"/>
          </a:xfrm>
          <a:prstGeom prst="rect">
            <a:avLst/>
          </a:prstGeom>
          <a:solidFill>
            <a:srgbClr val="61CCE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1" name="Shape 627">
            <a:extLst>
              <a:ext uri="{FF2B5EF4-FFF2-40B4-BE49-F238E27FC236}">
                <a16:creationId xmlns:a16="http://schemas.microsoft.com/office/drawing/2014/main" id="{2A91CB10-2C98-5945-BDB3-2F411B093C2E}"/>
              </a:ext>
            </a:extLst>
          </p:cNvPr>
          <p:cNvSpPr/>
          <p:nvPr userDrawn="1"/>
        </p:nvSpPr>
        <p:spPr>
          <a:xfrm>
            <a:off x="3719513" y="6681022"/>
            <a:ext cx="2382845" cy="176978"/>
          </a:xfrm>
          <a:prstGeom prst="rect">
            <a:avLst/>
          </a:prstGeom>
          <a:solidFill>
            <a:srgbClr val="1DA9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2" name="Shape 628">
            <a:extLst>
              <a:ext uri="{FF2B5EF4-FFF2-40B4-BE49-F238E27FC236}">
                <a16:creationId xmlns:a16="http://schemas.microsoft.com/office/drawing/2014/main" id="{6B355CA8-519A-6D4D-8D86-53DD415EB464}"/>
              </a:ext>
            </a:extLst>
          </p:cNvPr>
          <p:cNvSpPr/>
          <p:nvPr userDrawn="1"/>
        </p:nvSpPr>
        <p:spPr>
          <a:xfrm>
            <a:off x="1" y="6681022"/>
            <a:ext cx="3719512" cy="176978"/>
          </a:xfrm>
          <a:prstGeom prst="rect">
            <a:avLst/>
          </a:prstGeom>
          <a:solidFill>
            <a:srgbClr val="3172F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4" name="Shape 644">
            <a:extLst>
              <a:ext uri="{FF2B5EF4-FFF2-40B4-BE49-F238E27FC236}">
                <a16:creationId xmlns:a16="http://schemas.microsoft.com/office/drawing/2014/main" id="{EDA3C131-F0E5-534D-9F23-D10577927B1D}"/>
              </a:ext>
            </a:extLst>
          </p:cNvPr>
          <p:cNvSpPr/>
          <p:nvPr userDrawn="1"/>
        </p:nvSpPr>
        <p:spPr>
          <a:xfrm>
            <a:off x="9227963" y="780641"/>
            <a:ext cx="65" cy="15388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numCol="1" anchor="ctr">
            <a:spAutoFit/>
          </a:bodyPr>
          <a:lstStyle>
            <a:lvl1pPr algn="l" defTabSz="457200">
              <a:defRPr sz="10000">
                <a:solidFill>
                  <a:srgbClr val="727B85"/>
                </a:solidFill>
                <a:latin typeface="FontAwesome Regular"/>
                <a:ea typeface="FontAwesome Regular"/>
                <a:cs typeface="FontAwesome Regular"/>
                <a:sym typeface="FontAwesome Regular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endParaRPr sz="10000" dirty="0">
              <a:solidFill>
                <a:srgbClr val="727B85"/>
              </a:solidFill>
            </a:endParaRPr>
          </a:p>
        </p:txBody>
      </p:sp>
      <p:sp>
        <p:nvSpPr>
          <p:cNvPr id="15" name="Shape 647">
            <a:extLst>
              <a:ext uri="{FF2B5EF4-FFF2-40B4-BE49-F238E27FC236}">
                <a16:creationId xmlns:a16="http://schemas.microsoft.com/office/drawing/2014/main" id="{B97D0E6F-906D-0544-9D9E-B4AFA66D828B}"/>
              </a:ext>
            </a:extLst>
          </p:cNvPr>
          <p:cNvSpPr/>
          <p:nvPr userDrawn="1"/>
        </p:nvSpPr>
        <p:spPr>
          <a:xfrm>
            <a:off x="6943919" y="780641"/>
            <a:ext cx="65" cy="15388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numCol="1" anchor="ctr">
            <a:spAutoFit/>
          </a:bodyPr>
          <a:lstStyle>
            <a:lvl1pPr algn="l" defTabSz="457200">
              <a:defRPr sz="10000">
                <a:solidFill>
                  <a:srgbClr val="55C1E7"/>
                </a:solidFill>
                <a:latin typeface="FontAwesome Regular"/>
                <a:ea typeface="FontAwesome Regular"/>
                <a:cs typeface="FontAwesome Regular"/>
                <a:sym typeface="FontAwesome Regular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endParaRPr sz="10000" dirty="0">
              <a:solidFill>
                <a:srgbClr val="55C1E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455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7" r:id="rId8"/>
    <p:sldLayoutId id="2147483713" r:id="rId9"/>
    <p:sldLayoutId id="2147483714" r:id="rId10"/>
    <p:sldLayoutId id="2147483715" r:id="rId11"/>
    <p:sldLayoutId id="2147483716" r:id="rId12"/>
    <p:sldLayoutId id="2147483808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1DA9FF"/>
        </a:buClr>
        <a:buFont typeface="Wingdings" panose="05000000000000000000" pitchFamily="2" charset="2"/>
        <a:buChar char="§"/>
        <a:defRPr sz="2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4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F3B10E-C7EA-4FA8-AE02-DDF43B24B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87CE92-FBD7-4064-9FB4-2F9FF2B5E4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A1477-8C5B-4165-AC6E-5187A6512C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6C59B-2F55-4B42-98CF-420F91C93FFA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9827D-847D-4F19-B4E3-93C6C3B103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40D13B-EB30-4E48-A758-CF04032B42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BD7B9-41D3-42EB-BFA3-F0FABCB6A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11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984834-D73B-2F44-B234-32B4B7860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709" y="453228"/>
            <a:ext cx="95043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2EAA83-C475-7F49-AA9F-1CB27A3AE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6709" y="2001678"/>
            <a:ext cx="9504362" cy="28546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9" name="Shape 625">
            <a:extLst>
              <a:ext uri="{FF2B5EF4-FFF2-40B4-BE49-F238E27FC236}">
                <a16:creationId xmlns:a16="http://schemas.microsoft.com/office/drawing/2014/main" id="{D4246B60-AFEF-1240-948E-34908C2DDE74}"/>
              </a:ext>
            </a:extLst>
          </p:cNvPr>
          <p:cNvSpPr/>
          <p:nvPr userDrawn="1"/>
        </p:nvSpPr>
        <p:spPr>
          <a:xfrm>
            <a:off x="8509000" y="6681022"/>
            <a:ext cx="3684142" cy="176978"/>
          </a:xfrm>
          <a:prstGeom prst="rect">
            <a:avLst/>
          </a:prstGeom>
          <a:solidFill>
            <a:srgbClr val="28EAC9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0" name="Shape 626">
            <a:extLst>
              <a:ext uri="{FF2B5EF4-FFF2-40B4-BE49-F238E27FC236}">
                <a16:creationId xmlns:a16="http://schemas.microsoft.com/office/drawing/2014/main" id="{9D20E5FA-2AC7-AC42-9181-E0913FD4AD08}"/>
              </a:ext>
            </a:extLst>
          </p:cNvPr>
          <p:cNvSpPr/>
          <p:nvPr userDrawn="1"/>
        </p:nvSpPr>
        <p:spPr>
          <a:xfrm>
            <a:off x="6102358" y="6681022"/>
            <a:ext cx="2406642" cy="176978"/>
          </a:xfrm>
          <a:prstGeom prst="rect">
            <a:avLst/>
          </a:prstGeom>
          <a:solidFill>
            <a:srgbClr val="61CCE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1" name="Shape 627">
            <a:extLst>
              <a:ext uri="{FF2B5EF4-FFF2-40B4-BE49-F238E27FC236}">
                <a16:creationId xmlns:a16="http://schemas.microsoft.com/office/drawing/2014/main" id="{2A91CB10-2C98-5945-BDB3-2F411B093C2E}"/>
              </a:ext>
            </a:extLst>
          </p:cNvPr>
          <p:cNvSpPr/>
          <p:nvPr userDrawn="1"/>
        </p:nvSpPr>
        <p:spPr>
          <a:xfrm>
            <a:off x="3719513" y="6681022"/>
            <a:ext cx="2382845" cy="176978"/>
          </a:xfrm>
          <a:prstGeom prst="rect">
            <a:avLst/>
          </a:prstGeom>
          <a:solidFill>
            <a:srgbClr val="1DA9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2" name="Shape 628">
            <a:extLst>
              <a:ext uri="{FF2B5EF4-FFF2-40B4-BE49-F238E27FC236}">
                <a16:creationId xmlns:a16="http://schemas.microsoft.com/office/drawing/2014/main" id="{6B355CA8-519A-6D4D-8D86-53DD415EB464}"/>
              </a:ext>
            </a:extLst>
          </p:cNvPr>
          <p:cNvSpPr/>
          <p:nvPr userDrawn="1"/>
        </p:nvSpPr>
        <p:spPr>
          <a:xfrm>
            <a:off x="1" y="6681022"/>
            <a:ext cx="3719512" cy="176978"/>
          </a:xfrm>
          <a:prstGeom prst="rect">
            <a:avLst/>
          </a:prstGeom>
          <a:solidFill>
            <a:srgbClr val="3172F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4" name="Shape 644">
            <a:extLst>
              <a:ext uri="{FF2B5EF4-FFF2-40B4-BE49-F238E27FC236}">
                <a16:creationId xmlns:a16="http://schemas.microsoft.com/office/drawing/2014/main" id="{EDA3C131-F0E5-534D-9F23-D10577927B1D}"/>
              </a:ext>
            </a:extLst>
          </p:cNvPr>
          <p:cNvSpPr/>
          <p:nvPr userDrawn="1"/>
        </p:nvSpPr>
        <p:spPr>
          <a:xfrm>
            <a:off x="9227963" y="780641"/>
            <a:ext cx="65" cy="15388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numCol="1" anchor="ctr">
            <a:spAutoFit/>
          </a:bodyPr>
          <a:lstStyle>
            <a:lvl1pPr algn="l" defTabSz="457200">
              <a:defRPr sz="10000">
                <a:solidFill>
                  <a:srgbClr val="727B85"/>
                </a:solidFill>
                <a:latin typeface="FontAwesome Regular"/>
                <a:ea typeface="FontAwesome Regular"/>
                <a:cs typeface="FontAwesome Regular"/>
                <a:sym typeface="FontAwesome Regular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endParaRPr sz="10000" dirty="0">
              <a:solidFill>
                <a:srgbClr val="727B85"/>
              </a:solidFill>
            </a:endParaRPr>
          </a:p>
        </p:txBody>
      </p:sp>
      <p:sp>
        <p:nvSpPr>
          <p:cNvPr id="15" name="Shape 647">
            <a:extLst>
              <a:ext uri="{FF2B5EF4-FFF2-40B4-BE49-F238E27FC236}">
                <a16:creationId xmlns:a16="http://schemas.microsoft.com/office/drawing/2014/main" id="{B97D0E6F-906D-0544-9D9E-B4AFA66D828B}"/>
              </a:ext>
            </a:extLst>
          </p:cNvPr>
          <p:cNvSpPr/>
          <p:nvPr userDrawn="1"/>
        </p:nvSpPr>
        <p:spPr>
          <a:xfrm>
            <a:off x="6943919" y="780641"/>
            <a:ext cx="65" cy="15388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numCol="1" anchor="ctr">
            <a:spAutoFit/>
          </a:bodyPr>
          <a:lstStyle>
            <a:lvl1pPr algn="l" defTabSz="457200">
              <a:defRPr sz="10000">
                <a:solidFill>
                  <a:srgbClr val="55C1E7"/>
                </a:solidFill>
                <a:latin typeface="FontAwesome Regular"/>
                <a:ea typeface="FontAwesome Regular"/>
                <a:cs typeface="FontAwesome Regular"/>
                <a:sym typeface="FontAwesome Regular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endParaRPr sz="10000" dirty="0">
              <a:solidFill>
                <a:srgbClr val="55C1E7"/>
              </a:solidFill>
            </a:endParaRP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40AD26F1-B6A7-4B11-B2F6-1F1D3BD071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70" t="-17747" r="-2159" b="-22868"/>
          <a:stretch/>
        </p:blipFill>
        <p:spPr>
          <a:xfrm>
            <a:off x="9148583" y="280772"/>
            <a:ext cx="2549603" cy="726393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4F6EC97-BF06-4438-BEA4-402BC65EC71B}"/>
              </a:ext>
            </a:extLst>
          </p:cNvPr>
          <p:cNvCxnSpPr>
            <a:cxnSpLocks/>
          </p:cNvCxnSpPr>
          <p:nvPr userDrawn="1"/>
        </p:nvCxnSpPr>
        <p:spPr>
          <a:xfrm>
            <a:off x="1010427" y="1543776"/>
            <a:ext cx="11181573" cy="0"/>
          </a:xfrm>
          <a:prstGeom prst="line">
            <a:avLst/>
          </a:prstGeom>
          <a:noFill/>
          <a:ln w="3175" cap="flat" cmpd="dbl" algn="ctr">
            <a:solidFill>
              <a:srgbClr val="00B0F0"/>
            </a:solidFill>
            <a:prstDash val="dash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705349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55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1DA9FF"/>
        </a:buClr>
        <a:buFont typeface="Wingdings" panose="05000000000000000000" pitchFamily="2" charset="2"/>
        <a:buChar char="§"/>
        <a:defRPr sz="2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4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6FCF43-695A-43A8-A0A2-4E97B6E8D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C4329-D9C0-4944-BEF9-B5F0B3224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C89E1E-E66D-43DC-9FCC-462AF32C51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8815F4-9031-49F6-8A09-E533139F674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17/10/2022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3C72EF-94E4-4A80-8D3D-D330362517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B219E5-059C-4CB7-8824-2E767D1A9D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6F6C9E-967F-4C4A-932C-9C8AADE7197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9395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6FCF43-695A-43A8-A0A2-4E97B6E8D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C4329-D9C0-4944-BEF9-B5F0B3224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C89E1E-E66D-43DC-9FCC-462AF32C51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3C72EF-94E4-4A80-8D3D-D330362517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B219E5-059C-4CB7-8824-2E767D1A9D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53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25464C-7836-46C6-9642-63EF7EE1D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791800-7EC6-4D81-A78D-262E14EBE8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62F1C4-BED0-4823-9D8E-C56C967351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747DA-35D4-42ED-8691-CD32FEFE64F6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02E8B-D317-4A72-807D-375BFBD79B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76C43C-0BC1-41BF-B197-E1F836DEE4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9C943-D6FA-44A0-9992-8892DC7C691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A picture containing light, star&#10;&#10;Description automatically generated">
            <a:extLst>
              <a:ext uri="{FF2B5EF4-FFF2-40B4-BE49-F238E27FC236}">
                <a16:creationId xmlns:a16="http://schemas.microsoft.com/office/drawing/2014/main" id="{5D9A76CD-CA15-4FDC-A586-E628D3B1FB2A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937"/>
            <a:ext cx="12192000" cy="6850063"/>
          </a:xfrm>
          <a:prstGeom prst="rect">
            <a:avLst/>
          </a:prstGeom>
        </p:spPr>
      </p:pic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D9E26096-9BB8-493E-A86B-007AE16CB1FB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160" y="5254063"/>
            <a:ext cx="3139440" cy="680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128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3" r:id="rId5"/>
    <p:sldLayoutId id="214748370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6FCF43-695A-43A8-A0A2-4E97B6E8D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C4329-D9C0-4944-BEF9-B5F0B3224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C89E1E-E66D-43DC-9FCC-462AF32C51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3C72EF-94E4-4A80-8D3D-D330362517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B219E5-059C-4CB7-8824-2E767D1A9D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3972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Arial Rounded MT Light" panose="02000403040000020004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B0F0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Arial Rounded MT Light" panose="02000403040000020004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 Rounded MT Light" panose="02000403040000020004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>
            <a:lumMod val="75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Arial Rounded MT Light" panose="02000403040000020004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Arial Rounded MT Light" panose="02000403040000020004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Arial Rounded MT Light" panose="02000403040000020004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6FCF43-695A-43A8-A0A2-4E97B6E8D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C4329-D9C0-4944-BEF9-B5F0B3224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C89E1E-E66D-43DC-9FCC-462AF32C51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815F4-9031-49F6-8A09-E533139F6744}" type="datetimeFigureOut">
              <a:rPr lang="en-GB" smtClean="0"/>
              <a:t>17/10/2022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3C72EF-94E4-4A80-8D3D-D330362517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B219E5-059C-4CB7-8824-2E767D1A9D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F6C9E-967F-4C4A-932C-9C8AADE719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1704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Arial Rounded MT Light" panose="02000403040000020004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B0F0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Arial Rounded MT Light" panose="02000403040000020004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 Rounded MT Light" panose="02000403040000020004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>
            <a:lumMod val="75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Arial Rounded MT Light" panose="02000403040000020004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Arial Rounded MT Light" panose="02000403040000020004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Arial Rounded MT Light" panose="02000403040000020004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jpeg"/><Relationship Id="rId4" Type="http://schemas.openxmlformats.org/officeDocument/2006/relationships/image" Target="../media/image16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3.pn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2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ind turbine with a blue sky&#10;&#10;Description automatically generated with low confidence">
            <a:extLst>
              <a:ext uri="{FF2B5EF4-FFF2-40B4-BE49-F238E27FC236}">
                <a16:creationId xmlns:a16="http://schemas.microsoft.com/office/drawing/2014/main" id="{D8BBF6BE-D82F-5AF9-8FD9-CF5C0166195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67"/>
          <a:stretch/>
        </p:blipFill>
        <p:spPr>
          <a:xfrm>
            <a:off x="0" y="0"/>
            <a:ext cx="12192000" cy="6693031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8065E97-76C2-CB65-2973-9A32F50EAD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86725" cy="669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DC81FFE-D12E-C243-F7B2-2F39913003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400" y="4097588"/>
            <a:ext cx="3181962" cy="69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82905E-2143-EAF2-4AA2-3C49F88C4509}"/>
              </a:ext>
            </a:extLst>
          </p:cNvPr>
          <p:cNvSpPr txBox="1"/>
          <p:nvPr/>
        </p:nvSpPr>
        <p:spPr>
          <a:xfrm>
            <a:off x="808828" y="2386926"/>
            <a:ext cx="56658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Inspection Services Collaboration Initiative 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C00034F-40EE-89A4-5EF1-8ADF7625E2AD}"/>
              </a:ext>
            </a:extLst>
          </p:cNvPr>
          <p:cNvSpPr/>
          <p:nvPr/>
        </p:nvSpPr>
        <p:spPr>
          <a:xfrm>
            <a:off x="9447788" y="4017818"/>
            <a:ext cx="2631403" cy="2481248"/>
          </a:xfrm>
          <a:prstGeom prst="ellipse">
            <a:avLst/>
          </a:prstGeom>
          <a:solidFill>
            <a:schemeClr val="bg1"/>
          </a:solidFill>
          <a:ln>
            <a:solidFill>
              <a:srgbClr val="1DA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0580CE-DC92-9A56-D135-BB83727E3D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38501" y="5535444"/>
            <a:ext cx="1358433" cy="561175"/>
          </a:xfrm>
          <a:prstGeom prst="rect">
            <a:avLst/>
          </a:prstGeom>
        </p:spPr>
      </p:pic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0C25EAE-CEA7-40F6-50A5-3BD24F114E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305" y="4491793"/>
            <a:ext cx="1319895" cy="4121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68BA359-F964-9224-AE8D-953951BAA2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26027" y="5038689"/>
            <a:ext cx="1312173" cy="36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31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ABC2794-B458-C9CE-9A85-547F502E9031}"/>
              </a:ext>
            </a:extLst>
          </p:cNvPr>
          <p:cNvSpPr txBox="1"/>
          <p:nvPr/>
        </p:nvSpPr>
        <p:spPr>
          <a:xfrm>
            <a:off x="1016000" y="2138648"/>
            <a:ext cx="4655127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dirty="0">
                <a:solidFill>
                  <a:srgbClr val="222222"/>
                </a:solidFill>
                <a:effectLst/>
                <a:latin typeface="Arial Nova" panose="020B0504020202020204" pitchFamily="34" charset="0"/>
              </a:rPr>
              <a:t>Glacier Energy is now part of an </a:t>
            </a:r>
            <a:r>
              <a:rPr lang="en-GB" sz="1400" b="0" i="0" dirty="0">
                <a:solidFill>
                  <a:srgbClr val="00B0F0"/>
                </a:solidFill>
                <a:effectLst/>
                <a:latin typeface="Arial Nova" panose="020B0504020202020204" pitchFamily="34" charset="0"/>
              </a:rPr>
              <a:t>Offshore Wind </a:t>
            </a:r>
            <a:r>
              <a:rPr lang="en-GB" sz="1400" b="0" i="0" dirty="0">
                <a:solidFill>
                  <a:srgbClr val="222222"/>
                </a:solidFill>
                <a:effectLst/>
                <a:latin typeface="Arial Nova" panose="020B0504020202020204" pitchFamily="34" charset="0"/>
              </a:rPr>
              <a:t>Collaboration initiative. The Initiative consists of Glacier Energy, Three60 Energy and Pryme Group (Caley and Flexlife). </a:t>
            </a:r>
          </a:p>
          <a:p>
            <a:endParaRPr lang="en-GB" sz="1400" dirty="0">
              <a:solidFill>
                <a:srgbClr val="222222"/>
              </a:solidFill>
              <a:latin typeface="Arial Nova" panose="020B0504020202020204" pitchFamily="34" charset="0"/>
            </a:endParaRPr>
          </a:p>
          <a:p>
            <a:r>
              <a:rPr lang="en-GB" sz="1400" b="0" i="0" dirty="0">
                <a:solidFill>
                  <a:srgbClr val="222222"/>
                </a:solidFill>
                <a:effectLst/>
                <a:latin typeface="Arial Nova" panose="020B0504020202020204" pitchFamily="34" charset="0"/>
              </a:rPr>
              <a:t>The objective is to offer an </a:t>
            </a:r>
            <a:r>
              <a:rPr lang="en-GB" sz="1400" b="0" i="0" dirty="0">
                <a:solidFill>
                  <a:srgbClr val="00B0F0"/>
                </a:solidFill>
                <a:effectLst/>
                <a:latin typeface="Arial Nova" panose="020B0504020202020204" pitchFamily="34" charset="0"/>
              </a:rPr>
              <a:t>integrated approach </a:t>
            </a:r>
            <a:r>
              <a:rPr lang="en-GB" sz="1400" b="0" i="0" dirty="0">
                <a:solidFill>
                  <a:srgbClr val="222222"/>
                </a:solidFill>
                <a:effectLst/>
                <a:latin typeface="Arial Nova" panose="020B0504020202020204" pitchFamily="34" charset="0"/>
              </a:rPr>
              <a:t>throughout any project’s lifecycle thus simplifying the procurement approach for developers of such complex projects.  </a:t>
            </a:r>
          </a:p>
          <a:p>
            <a:endParaRPr lang="en-GB" sz="1400" dirty="0">
              <a:solidFill>
                <a:srgbClr val="222222"/>
              </a:solidFill>
              <a:latin typeface="Arial Nova" panose="020B0504020202020204" pitchFamily="34" charset="0"/>
            </a:endParaRPr>
          </a:p>
          <a:p>
            <a:r>
              <a:rPr lang="en-GB" sz="1400" b="0" i="0" dirty="0">
                <a:solidFill>
                  <a:srgbClr val="222222"/>
                </a:solidFill>
                <a:effectLst/>
                <a:latin typeface="Arial Nova" panose="020B0504020202020204" pitchFamily="34" charset="0"/>
              </a:rPr>
              <a:t>The consortium offers industry </a:t>
            </a:r>
            <a:r>
              <a:rPr lang="en-GB" sz="1400" b="0" i="0" dirty="0">
                <a:solidFill>
                  <a:srgbClr val="00B0F0"/>
                </a:solidFill>
                <a:effectLst/>
                <a:latin typeface="Arial Nova" panose="020B0504020202020204" pitchFamily="34" charset="0"/>
              </a:rPr>
              <a:t>leading expertise </a:t>
            </a:r>
            <a:r>
              <a:rPr lang="en-GB" sz="1400" b="0" i="0" dirty="0">
                <a:solidFill>
                  <a:srgbClr val="222222"/>
                </a:solidFill>
                <a:effectLst/>
                <a:latin typeface="Arial Nova" panose="020B0504020202020204" pitchFamily="34" charset="0"/>
              </a:rPr>
              <a:t>across the project lifecycle from the different companies within the initiative.</a:t>
            </a:r>
            <a:endParaRPr lang="en-GB" sz="1400" dirty="0">
              <a:latin typeface="Arial Nova" panose="020B05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55E032-B8FE-A9DE-461F-99E3E8AD154E}"/>
              </a:ext>
            </a:extLst>
          </p:cNvPr>
          <p:cNvSpPr txBox="1"/>
          <p:nvPr/>
        </p:nvSpPr>
        <p:spPr>
          <a:xfrm>
            <a:off x="868216" y="646546"/>
            <a:ext cx="8026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Arial Rounded MT Bold" panose="020F0704030504030204" pitchFamily="34" charset="0"/>
              </a:rPr>
              <a:t>Offshore Wind Collaboration Initiative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A943DE-9176-1F4A-7CC5-7FA97DBC6EF6}"/>
              </a:ext>
            </a:extLst>
          </p:cNvPr>
          <p:cNvSpPr/>
          <p:nvPr/>
        </p:nvSpPr>
        <p:spPr>
          <a:xfrm>
            <a:off x="9232802" y="320112"/>
            <a:ext cx="2647199" cy="5941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5208BC0-B19B-434A-B0CC-0A66FF4B6E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9855" y="428586"/>
            <a:ext cx="2240253" cy="485648"/>
          </a:xfrm>
          <a:prstGeom prst="rect">
            <a:avLst/>
          </a:prstGeom>
        </p:spPr>
      </p:pic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D6FABCA-5C0A-A50F-D2D6-069688ECE0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6536" y="1969005"/>
            <a:ext cx="2815535" cy="610359"/>
          </a:xfrm>
          <a:prstGeom prst="rect">
            <a:avLst/>
          </a:prstGeom>
        </p:spPr>
      </p:pic>
      <p:pic>
        <p:nvPicPr>
          <p:cNvPr id="10" name="Picture 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6C2A90AA-9B27-2D93-5553-8D6F35764C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5103" y="2742461"/>
            <a:ext cx="2699028" cy="8427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95043B-4213-496D-EA2E-9D22ECB7FC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0345" y="3649777"/>
            <a:ext cx="2133731" cy="88145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FD5C6F1-375D-1A3D-989F-30A8F4F120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9050" y="4612148"/>
            <a:ext cx="2125026" cy="58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630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25">
            <a:extLst>
              <a:ext uri="{FF2B5EF4-FFF2-40B4-BE49-F238E27FC236}">
                <a16:creationId xmlns:a16="http://schemas.microsoft.com/office/drawing/2014/main" id="{323BC7B1-469B-1E40-8442-F5D48A1D8C01}"/>
              </a:ext>
            </a:extLst>
          </p:cNvPr>
          <p:cNvSpPr/>
          <p:nvPr/>
        </p:nvSpPr>
        <p:spPr>
          <a:xfrm>
            <a:off x="8509000" y="6681022"/>
            <a:ext cx="3684142" cy="176978"/>
          </a:xfrm>
          <a:prstGeom prst="rect">
            <a:avLst/>
          </a:prstGeom>
          <a:solidFill>
            <a:srgbClr val="28EAC9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Shape 626">
            <a:extLst>
              <a:ext uri="{FF2B5EF4-FFF2-40B4-BE49-F238E27FC236}">
                <a16:creationId xmlns:a16="http://schemas.microsoft.com/office/drawing/2014/main" id="{EF7F8356-7D7A-4D4E-9EFC-2963096CE2F1}"/>
              </a:ext>
            </a:extLst>
          </p:cNvPr>
          <p:cNvSpPr/>
          <p:nvPr/>
        </p:nvSpPr>
        <p:spPr>
          <a:xfrm>
            <a:off x="6102358" y="6681022"/>
            <a:ext cx="2406642" cy="176978"/>
          </a:xfrm>
          <a:prstGeom prst="rect">
            <a:avLst/>
          </a:prstGeom>
          <a:solidFill>
            <a:srgbClr val="61CCE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Shape 627">
            <a:extLst>
              <a:ext uri="{FF2B5EF4-FFF2-40B4-BE49-F238E27FC236}">
                <a16:creationId xmlns:a16="http://schemas.microsoft.com/office/drawing/2014/main" id="{83CE839D-50E2-524B-9052-2B0D6BB656B0}"/>
              </a:ext>
            </a:extLst>
          </p:cNvPr>
          <p:cNvSpPr/>
          <p:nvPr/>
        </p:nvSpPr>
        <p:spPr>
          <a:xfrm>
            <a:off x="3683001" y="6689515"/>
            <a:ext cx="2382845" cy="176978"/>
          </a:xfrm>
          <a:prstGeom prst="rect">
            <a:avLst/>
          </a:prstGeom>
          <a:solidFill>
            <a:srgbClr val="1DA9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Shape 628">
            <a:extLst>
              <a:ext uri="{FF2B5EF4-FFF2-40B4-BE49-F238E27FC236}">
                <a16:creationId xmlns:a16="http://schemas.microsoft.com/office/drawing/2014/main" id="{BC206E91-D090-F940-960D-4C82AF645F2B}"/>
              </a:ext>
            </a:extLst>
          </p:cNvPr>
          <p:cNvSpPr/>
          <p:nvPr/>
        </p:nvSpPr>
        <p:spPr>
          <a:xfrm>
            <a:off x="1" y="6681022"/>
            <a:ext cx="3719512" cy="176978"/>
          </a:xfrm>
          <a:prstGeom prst="rect">
            <a:avLst/>
          </a:prstGeom>
          <a:solidFill>
            <a:srgbClr val="3172F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hape 644">
            <a:extLst>
              <a:ext uri="{FF2B5EF4-FFF2-40B4-BE49-F238E27FC236}">
                <a16:creationId xmlns:a16="http://schemas.microsoft.com/office/drawing/2014/main" id="{9C18191E-9378-B448-93F9-6843C191F156}"/>
              </a:ext>
            </a:extLst>
          </p:cNvPr>
          <p:cNvSpPr/>
          <p:nvPr/>
        </p:nvSpPr>
        <p:spPr>
          <a:xfrm>
            <a:off x="9227963" y="780641"/>
            <a:ext cx="65" cy="15388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numCol="1" anchor="ctr">
            <a:spAutoFit/>
          </a:bodyPr>
          <a:lstStyle>
            <a:lvl1pPr algn="l" defTabSz="457200">
              <a:defRPr sz="10000">
                <a:solidFill>
                  <a:srgbClr val="727B85"/>
                </a:solidFill>
                <a:latin typeface="FontAwesome Regular"/>
                <a:ea typeface="FontAwesome Regular"/>
                <a:cs typeface="FontAwesome Regular"/>
                <a:sym typeface="FontAwesome Regular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endParaRPr kumimoji="0" sz="10000" b="0" i="0" u="none" strike="noStrike" kern="1200" cap="none" spc="0" normalizeH="0" baseline="0" noProof="0" dirty="0">
              <a:ln>
                <a:noFill/>
              </a:ln>
              <a:solidFill>
                <a:srgbClr val="727B85"/>
              </a:solidFill>
              <a:effectLst/>
              <a:uLnTx/>
              <a:uFillTx/>
              <a:latin typeface="FontAwesome Regular"/>
              <a:sym typeface="FontAwesome Regular"/>
            </a:endParaRPr>
          </a:p>
        </p:txBody>
      </p:sp>
      <p:sp>
        <p:nvSpPr>
          <p:cNvPr id="7" name="Shape 647">
            <a:extLst>
              <a:ext uri="{FF2B5EF4-FFF2-40B4-BE49-F238E27FC236}">
                <a16:creationId xmlns:a16="http://schemas.microsoft.com/office/drawing/2014/main" id="{23635EFE-ECCB-B745-A447-25E5CEA7AC86}"/>
              </a:ext>
            </a:extLst>
          </p:cNvPr>
          <p:cNvSpPr/>
          <p:nvPr/>
        </p:nvSpPr>
        <p:spPr>
          <a:xfrm>
            <a:off x="6943919" y="780641"/>
            <a:ext cx="65" cy="15388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numCol="1" anchor="ctr">
            <a:spAutoFit/>
          </a:bodyPr>
          <a:lstStyle>
            <a:lvl1pPr algn="l" defTabSz="457200">
              <a:defRPr sz="10000">
                <a:solidFill>
                  <a:srgbClr val="55C1E7"/>
                </a:solidFill>
                <a:latin typeface="FontAwesome Regular"/>
                <a:ea typeface="FontAwesome Regular"/>
                <a:cs typeface="FontAwesome Regular"/>
                <a:sym typeface="FontAwesome Regular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endParaRPr kumimoji="0" sz="10000" b="0" i="0" u="none" strike="noStrike" kern="1200" cap="none" spc="0" normalizeH="0" baseline="0" noProof="0" dirty="0">
              <a:ln>
                <a:noFill/>
              </a:ln>
              <a:solidFill>
                <a:srgbClr val="55C1E7"/>
              </a:solidFill>
              <a:effectLst/>
              <a:uLnTx/>
              <a:uFillTx/>
              <a:latin typeface="FontAwesome Regular"/>
              <a:sym typeface="FontAwesome Regular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C59925C-5602-4995-AA64-6AD4279C5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4558" y="291234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ARIAL ROUNDED MT LIGHT"/>
              </a:rPr>
              <a:t>Simmons Fund Capability and Delivery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E1F15A6-4312-0A6D-F19F-C4FA212AFA5A}"/>
              </a:ext>
            </a:extLst>
          </p:cNvPr>
          <p:cNvSpPr/>
          <p:nvPr/>
        </p:nvSpPr>
        <p:spPr>
          <a:xfrm>
            <a:off x="484237" y="5420918"/>
            <a:ext cx="11451306" cy="232977"/>
          </a:xfrm>
          <a:prstGeom prst="rect">
            <a:avLst/>
          </a:prstGeom>
          <a:solidFill>
            <a:srgbClr val="00B0F0"/>
          </a:solidFill>
          <a:ln>
            <a:solidFill>
              <a:srgbClr val="1DA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Arial Nova" panose="020B0504020202020204" pitchFamily="34" charset="0"/>
              </a:rPr>
              <a:t>PROJECT TIMELINE</a:t>
            </a:r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DCD0056B-B19D-EC8D-41E5-B445DC3B8C58}"/>
              </a:ext>
            </a:extLst>
          </p:cNvPr>
          <p:cNvSpPr/>
          <p:nvPr/>
        </p:nvSpPr>
        <p:spPr>
          <a:xfrm rot="10800000">
            <a:off x="3360743" y="2526923"/>
            <a:ext cx="255811" cy="238946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1AD73338-6E03-A988-9FD7-ABFBAC0BDC42}"/>
              </a:ext>
            </a:extLst>
          </p:cNvPr>
          <p:cNvSpPr/>
          <p:nvPr/>
        </p:nvSpPr>
        <p:spPr>
          <a:xfrm rot="10800000">
            <a:off x="6369108" y="2468330"/>
            <a:ext cx="255811" cy="238946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D7CB8652-8486-85AE-2F52-C2A68D4B159F}"/>
              </a:ext>
            </a:extLst>
          </p:cNvPr>
          <p:cNvSpPr/>
          <p:nvPr/>
        </p:nvSpPr>
        <p:spPr>
          <a:xfrm rot="10800000">
            <a:off x="9191339" y="2433860"/>
            <a:ext cx="255811" cy="238946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7224E36-DB7B-89CB-13CE-F136D807146E}"/>
              </a:ext>
            </a:extLst>
          </p:cNvPr>
          <p:cNvCxnSpPr>
            <a:cxnSpLocks/>
          </p:cNvCxnSpPr>
          <p:nvPr/>
        </p:nvCxnSpPr>
        <p:spPr>
          <a:xfrm>
            <a:off x="3489973" y="2728334"/>
            <a:ext cx="0" cy="254923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FD15158-8D5F-00AC-C1B3-FCFD9510F271}"/>
              </a:ext>
            </a:extLst>
          </p:cNvPr>
          <p:cNvCxnSpPr>
            <a:cxnSpLocks/>
          </p:cNvCxnSpPr>
          <p:nvPr/>
        </p:nvCxnSpPr>
        <p:spPr>
          <a:xfrm>
            <a:off x="6497014" y="2702860"/>
            <a:ext cx="37299" cy="254923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D02B82C-B590-BD49-909A-0ED50C228886}"/>
              </a:ext>
            </a:extLst>
          </p:cNvPr>
          <p:cNvCxnSpPr>
            <a:cxnSpLocks/>
          </p:cNvCxnSpPr>
          <p:nvPr/>
        </p:nvCxnSpPr>
        <p:spPr>
          <a:xfrm>
            <a:off x="9319808" y="2476710"/>
            <a:ext cx="0" cy="277440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hape 625">
            <a:extLst>
              <a:ext uri="{FF2B5EF4-FFF2-40B4-BE49-F238E27FC236}">
                <a16:creationId xmlns:a16="http://schemas.microsoft.com/office/drawing/2014/main" id="{273FB0C5-467A-720D-89D8-A022B57B28C0}"/>
              </a:ext>
            </a:extLst>
          </p:cNvPr>
          <p:cNvSpPr/>
          <p:nvPr/>
        </p:nvSpPr>
        <p:spPr>
          <a:xfrm>
            <a:off x="9475252" y="3520419"/>
            <a:ext cx="573125" cy="187961"/>
          </a:xfrm>
          <a:prstGeom prst="rect">
            <a:avLst/>
          </a:prstGeom>
          <a:solidFill>
            <a:srgbClr val="28EAC9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r>
              <a:rPr lang="en-GB" sz="1200" b="1" dirty="0">
                <a:solidFill>
                  <a:srgbClr val="FFFFFF"/>
                </a:solidFill>
                <a:latin typeface="Arial Nova" panose="020B0504020202020204" pitchFamily="34" charset="0"/>
              </a:rPr>
              <a:t>1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ova" panose="020B0504020202020204" pitchFamily="34" charset="0"/>
              </a:rPr>
              <a:t>2%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" panose="020B0504020202020204" pitchFamily="34" charset="0"/>
            </a:endParaRPr>
          </a:p>
        </p:txBody>
      </p:sp>
      <p:sp>
        <p:nvSpPr>
          <p:cNvPr id="37" name="Shape 628">
            <a:extLst>
              <a:ext uri="{FF2B5EF4-FFF2-40B4-BE49-F238E27FC236}">
                <a16:creationId xmlns:a16="http://schemas.microsoft.com/office/drawing/2014/main" id="{306157DB-8EAB-8093-94CB-99F772929EFA}"/>
              </a:ext>
            </a:extLst>
          </p:cNvPr>
          <p:cNvSpPr/>
          <p:nvPr/>
        </p:nvSpPr>
        <p:spPr>
          <a:xfrm>
            <a:off x="481496" y="4952491"/>
            <a:ext cx="898744" cy="238946"/>
          </a:xfrm>
          <a:prstGeom prst="rect">
            <a:avLst/>
          </a:prstGeom>
          <a:solidFill>
            <a:srgbClr val="3172F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9" name="Shape 628">
            <a:extLst>
              <a:ext uri="{FF2B5EF4-FFF2-40B4-BE49-F238E27FC236}">
                <a16:creationId xmlns:a16="http://schemas.microsoft.com/office/drawing/2014/main" id="{3D220E75-E7B3-3480-E7EB-1A82E23A43C6}"/>
              </a:ext>
            </a:extLst>
          </p:cNvPr>
          <p:cNvSpPr/>
          <p:nvPr/>
        </p:nvSpPr>
        <p:spPr>
          <a:xfrm>
            <a:off x="1429738" y="4872875"/>
            <a:ext cx="909779" cy="238946"/>
          </a:xfrm>
          <a:prstGeom prst="rect">
            <a:avLst/>
          </a:prstGeom>
          <a:solidFill>
            <a:srgbClr val="3172F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0" name="Shape 628">
            <a:extLst>
              <a:ext uri="{FF2B5EF4-FFF2-40B4-BE49-F238E27FC236}">
                <a16:creationId xmlns:a16="http://schemas.microsoft.com/office/drawing/2014/main" id="{600E2BE7-926B-7DB4-4247-34C50150BE50}"/>
              </a:ext>
            </a:extLst>
          </p:cNvPr>
          <p:cNvSpPr/>
          <p:nvPr/>
        </p:nvSpPr>
        <p:spPr>
          <a:xfrm>
            <a:off x="2415046" y="4774442"/>
            <a:ext cx="909779" cy="238946"/>
          </a:xfrm>
          <a:prstGeom prst="rect">
            <a:avLst/>
          </a:prstGeom>
          <a:solidFill>
            <a:srgbClr val="3172F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F80FE11-6611-8137-7DDE-93938B684AE9}"/>
              </a:ext>
            </a:extLst>
          </p:cNvPr>
          <p:cNvSpPr txBox="1"/>
          <p:nvPr/>
        </p:nvSpPr>
        <p:spPr>
          <a:xfrm>
            <a:off x="404431" y="4940760"/>
            <a:ext cx="104453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>
                <a:solidFill>
                  <a:schemeClr val="bg1"/>
                </a:solidFill>
                <a:latin typeface="Arial Nova" panose="020B0504020202020204" pitchFamily="34" charset="0"/>
              </a:rPr>
              <a:t>0%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FE33120-A4D1-D316-B86B-E0A4EDE66931}"/>
              </a:ext>
            </a:extLst>
          </p:cNvPr>
          <p:cNvSpPr txBox="1"/>
          <p:nvPr/>
        </p:nvSpPr>
        <p:spPr>
          <a:xfrm>
            <a:off x="241970" y="4518857"/>
            <a:ext cx="13128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 Nova" panose="020B0504020202020204" pitchFamily="34" charset="0"/>
              </a:rPr>
              <a:t>Concept / </a:t>
            </a:r>
          </a:p>
          <a:p>
            <a:pPr algn="ctr"/>
            <a:r>
              <a:rPr lang="en-GB" sz="1100" dirty="0">
                <a:latin typeface="Arial Nova" panose="020B0504020202020204" pitchFamily="34" charset="0"/>
              </a:rPr>
              <a:t>FEED </a:t>
            </a:r>
          </a:p>
          <a:p>
            <a:endParaRPr lang="en-GB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476CEC3-80B4-5524-B3C0-E7BFDBA82687}"/>
              </a:ext>
            </a:extLst>
          </p:cNvPr>
          <p:cNvSpPr txBox="1"/>
          <p:nvPr/>
        </p:nvSpPr>
        <p:spPr>
          <a:xfrm>
            <a:off x="677780" y="4209822"/>
            <a:ext cx="213303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>
                <a:solidFill>
                  <a:schemeClr val="bg1"/>
                </a:solidFill>
                <a:latin typeface="Arial Nova" panose="020B0504020202020204" pitchFamily="34" charset="0"/>
              </a:rPr>
              <a:t>1%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B556CD-A085-460D-7A1C-42A05FEAC01F}"/>
              </a:ext>
            </a:extLst>
          </p:cNvPr>
          <p:cNvSpPr txBox="1"/>
          <p:nvPr/>
        </p:nvSpPr>
        <p:spPr>
          <a:xfrm>
            <a:off x="1017984" y="4868888"/>
            <a:ext cx="160657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>
                <a:solidFill>
                  <a:schemeClr val="bg1"/>
                </a:solidFill>
                <a:latin typeface="Arial Nova" panose="020B0504020202020204" pitchFamily="34" charset="0"/>
              </a:rPr>
              <a:t>1%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5F93895-598B-1CDB-4EA5-3B6F7EDBDD9C}"/>
              </a:ext>
            </a:extLst>
          </p:cNvPr>
          <p:cNvSpPr txBox="1"/>
          <p:nvPr/>
        </p:nvSpPr>
        <p:spPr>
          <a:xfrm>
            <a:off x="1215305" y="4466125"/>
            <a:ext cx="12939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latin typeface="Arial Nova" panose="020B0504020202020204" pitchFamily="34" charset="0"/>
              </a:rPr>
              <a:t>Environmental Studies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84211E0-13E4-82B9-9AAC-9A9BA4C2AE39}"/>
              </a:ext>
            </a:extLst>
          </p:cNvPr>
          <p:cNvSpPr txBox="1"/>
          <p:nvPr/>
        </p:nvSpPr>
        <p:spPr>
          <a:xfrm>
            <a:off x="2148443" y="4281804"/>
            <a:ext cx="140559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latin typeface="Arial Nova" panose="020B0504020202020204" pitchFamily="34" charset="0"/>
              </a:rPr>
              <a:t>Developer Project Management </a:t>
            </a:r>
            <a:endParaRPr lang="en-GB" sz="1100" dirty="0"/>
          </a:p>
        </p:txBody>
      </p:sp>
      <p:sp>
        <p:nvSpPr>
          <p:cNvPr id="54" name="Shape 627">
            <a:extLst>
              <a:ext uri="{FF2B5EF4-FFF2-40B4-BE49-F238E27FC236}">
                <a16:creationId xmlns:a16="http://schemas.microsoft.com/office/drawing/2014/main" id="{3B49993D-039A-DF89-6FC5-C9C6B3C3F0DE}"/>
              </a:ext>
            </a:extLst>
          </p:cNvPr>
          <p:cNvSpPr/>
          <p:nvPr/>
        </p:nvSpPr>
        <p:spPr>
          <a:xfrm>
            <a:off x="3575548" y="4591974"/>
            <a:ext cx="577572" cy="305038"/>
          </a:xfrm>
          <a:prstGeom prst="rect">
            <a:avLst/>
          </a:prstGeom>
          <a:solidFill>
            <a:srgbClr val="1DA9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5" name="Shape 627">
            <a:extLst>
              <a:ext uri="{FF2B5EF4-FFF2-40B4-BE49-F238E27FC236}">
                <a16:creationId xmlns:a16="http://schemas.microsoft.com/office/drawing/2014/main" id="{06C2A90D-9DCF-2465-FFBB-5F80C4061B1D}"/>
              </a:ext>
            </a:extLst>
          </p:cNvPr>
          <p:cNvSpPr/>
          <p:nvPr/>
        </p:nvSpPr>
        <p:spPr>
          <a:xfrm>
            <a:off x="4199708" y="4463653"/>
            <a:ext cx="690598" cy="232977"/>
          </a:xfrm>
          <a:prstGeom prst="rect">
            <a:avLst/>
          </a:prstGeom>
          <a:solidFill>
            <a:srgbClr val="1DA9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ova" panose="020B0504020202020204" pitchFamily="34" charset="0"/>
              </a:rPr>
              <a:t>7%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" panose="020B0504020202020204" pitchFamily="34" charset="0"/>
            </a:endParaRPr>
          </a:p>
        </p:txBody>
      </p:sp>
      <p:sp>
        <p:nvSpPr>
          <p:cNvPr id="62" name="Shape 628">
            <a:extLst>
              <a:ext uri="{FF2B5EF4-FFF2-40B4-BE49-F238E27FC236}">
                <a16:creationId xmlns:a16="http://schemas.microsoft.com/office/drawing/2014/main" id="{AC03C967-AB61-5284-CD9B-F141638BAD02}"/>
              </a:ext>
            </a:extLst>
          </p:cNvPr>
          <p:cNvSpPr/>
          <p:nvPr/>
        </p:nvSpPr>
        <p:spPr>
          <a:xfrm>
            <a:off x="484236" y="5768687"/>
            <a:ext cx="3024447" cy="325791"/>
          </a:xfrm>
          <a:prstGeom prst="rect">
            <a:avLst/>
          </a:prstGeom>
          <a:solidFill>
            <a:srgbClr val="3172F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r>
              <a:rPr lang="en-GB" sz="1400" b="1" dirty="0">
                <a:solidFill>
                  <a:srgbClr val="FFFFFF"/>
                </a:solidFill>
                <a:latin typeface="Arial Nova" panose="020B0504020202020204" pitchFamily="34" charset="0"/>
              </a:rPr>
              <a:t>PROJECT DEV – 3-5%</a:t>
            </a:r>
            <a:endParaRPr kumimoji="0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" panose="020B0504020202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30BB6D6-AB2B-180F-D746-7EB1C33F230B}"/>
              </a:ext>
            </a:extLst>
          </p:cNvPr>
          <p:cNvSpPr txBox="1"/>
          <p:nvPr/>
        </p:nvSpPr>
        <p:spPr>
          <a:xfrm>
            <a:off x="2049550" y="4773518"/>
            <a:ext cx="160657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>
                <a:solidFill>
                  <a:schemeClr val="bg1"/>
                </a:solidFill>
                <a:latin typeface="Arial Nova" panose="020B0504020202020204" pitchFamily="34" charset="0"/>
              </a:rPr>
              <a:t>1%</a:t>
            </a:r>
          </a:p>
        </p:txBody>
      </p:sp>
      <p:pic>
        <p:nvPicPr>
          <p:cNvPr id="66" name="Picture 65" descr="Logo&#10;&#10;Description automatically generated">
            <a:extLst>
              <a:ext uri="{FF2B5EF4-FFF2-40B4-BE49-F238E27FC236}">
                <a16:creationId xmlns:a16="http://schemas.microsoft.com/office/drawing/2014/main" id="{8D05F88D-DB85-A3F1-D40A-34CDB22F84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8480" y="2884126"/>
            <a:ext cx="624773" cy="489879"/>
          </a:xfrm>
          <a:prstGeom prst="rect">
            <a:avLst/>
          </a:prstGeom>
        </p:spPr>
      </p:pic>
      <p:sp>
        <p:nvSpPr>
          <p:cNvPr id="67" name="Shape 627">
            <a:extLst>
              <a:ext uri="{FF2B5EF4-FFF2-40B4-BE49-F238E27FC236}">
                <a16:creationId xmlns:a16="http://schemas.microsoft.com/office/drawing/2014/main" id="{19B0D812-D0A8-0E16-E49B-2928008935C8}"/>
              </a:ext>
            </a:extLst>
          </p:cNvPr>
          <p:cNvSpPr/>
          <p:nvPr/>
        </p:nvSpPr>
        <p:spPr>
          <a:xfrm>
            <a:off x="3642885" y="5768123"/>
            <a:ext cx="2768259" cy="326355"/>
          </a:xfrm>
          <a:prstGeom prst="rect">
            <a:avLst/>
          </a:prstGeom>
          <a:solidFill>
            <a:srgbClr val="1DA9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EPC - 30-40%</a:t>
            </a:r>
            <a:endParaRPr kumimoji="0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D46BEA0-5E79-60FB-333E-5F1FA8E786D5}"/>
              </a:ext>
            </a:extLst>
          </p:cNvPr>
          <p:cNvSpPr txBox="1"/>
          <p:nvPr/>
        </p:nvSpPr>
        <p:spPr>
          <a:xfrm>
            <a:off x="3609845" y="4608676"/>
            <a:ext cx="665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latin typeface="Arial Nova" panose="020B0504020202020204" pitchFamily="34" charset="0"/>
              </a:rPr>
              <a:t>24%</a:t>
            </a:r>
          </a:p>
        </p:txBody>
      </p:sp>
      <p:sp>
        <p:nvSpPr>
          <p:cNvPr id="69" name="Shape 627">
            <a:extLst>
              <a:ext uri="{FF2B5EF4-FFF2-40B4-BE49-F238E27FC236}">
                <a16:creationId xmlns:a16="http://schemas.microsoft.com/office/drawing/2014/main" id="{7F7CE76B-8786-514C-BB07-36E551EB8441}"/>
              </a:ext>
            </a:extLst>
          </p:cNvPr>
          <p:cNvSpPr/>
          <p:nvPr/>
        </p:nvSpPr>
        <p:spPr>
          <a:xfrm>
            <a:off x="4964347" y="4289870"/>
            <a:ext cx="690598" cy="232977"/>
          </a:xfrm>
          <a:prstGeom prst="rect">
            <a:avLst/>
          </a:prstGeom>
          <a:solidFill>
            <a:srgbClr val="1DA9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ova" panose="020B0504020202020204" pitchFamily="34" charset="0"/>
              </a:rPr>
              <a:t>4%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" panose="020B0504020202020204" pitchFamily="34" charset="0"/>
            </a:endParaRPr>
          </a:p>
        </p:txBody>
      </p:sp>
      <p:sp>
        <p:nvSpPr>
          <p:cNvPr id="70" name="Shape 627">
            <a:extLst>
              <a:ext uri="{FF2B5EF4-FFF2-40B4-BE49-F238E27FC236}">
                <a16:creationId xmlns:a16="http://schemas.microsoft.com/office/drawing/2014/main" id="{87F4968F-72D7-EE12-B907-0AD5149B552C}"/>
              </a:ext>
            </a:extLst>
          </p:cNvPr>
          <p:cNvSpPr/>
          <p:nvPr/>
        </p:nvSpPr>
        <p:spPr>
          <a:xfrm>
            <a:off x="5720547" y="4147757"/>
            <a:ext cx="690598" cy="232977"/>
          </a:xfrm>
          <a:prstGeom prst="rect">
            <a:avLst/>
          </a:prstGeom>
          <a:solidFill>
            <a:srgbClr val="1DA9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4%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93B693A-3AF4-ACF1-6F34-299F857203B6}"/>
              </a:ext>
            </a:extLst>
          </p:cNvPr>
          <p:cNvSpPr txBox="1"/>
          <p:nvPr/>
        </p:nvSpPr>
        <p:spPr>
          <a:xfrm>
            <a:off x="3495494" y="4282462"/>
            <a:ext cx="12238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 Nova" panose="020B0504020202020204" pitchFamily="34" charset="0"/>
              </a:rPr>
              <a:t>Turbine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51C6B93-0E76-EA40-9CC5-711D72C46FC3}"/>
              </a:ext>
            </a:extLst>
          </p:cNvPr>
          <p:cNvSpPr txBox="1"/>
          <p:nvPr/>
        </p:nvSpPr>
        <p:spPr>
          <a:xfrm>
            <a:off x="4102073" y="4176441"/>
            <a:ext cx="12238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 Nova" panose="020B0504020202020204" pitchFamily="34" charset="0"/>
              </a:rPr>
              <a:t>Foundation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64A6AF2-DD39-9969-2825-FBF1288105CF}"/>
              </a:ext>
            </a:extLst>
          </p:cNvPr>
          <p:cNvSpPr txBox="1"/>
          <p:nvPr/>
        </p:nvSpPr>
        <p:spPr>
          <a:xfrm>
            <a:off x="4640430" y="3858983"/>
            <a:ext cx="12238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 Nova" panose="020B0504020202020204" pitchFamily="34" charset="0"/>
              </a:rPr>
              <a:t>Array </a:t>
            </a:r>
          </a:p>
          <a:p>
            <a:pPr algn="ctr"/>
            <a:r>
              <a:rPr lang="en-GB" sz="1100" dirty="0">
                <a:latin typeface="Arial Nova" panose="020B0504020202020204" pitchFamily="34" charset="0"/>
              </a:rPr>
              <a:t>Electrical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57BF74D-7C6A-4680-9DA0-33C7EB8C190D}"/>
              </a:ext>
            </a:extLst>
          </p:cNvPr>
          <p:cNvSpPr txBox="1"/>
          <p:nvPr/>
        </p:nvSpPr>
        <p:spPr>
          <a:xfrm>
            <a:off x="5525788" y="3868771"/>
            <a:ext cx="12238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 Nova" panose="020B0504020202020204" pitchFamily="34" charset="0"/>
              </a:rPr>
              <a:t>Transmission</a:t>
            </a:r>
          </a:p>
        </p:txBody>
      </p:sp>
      <p:sp>
        <p:nvSpPr>
          <p:cNvPr id="75" name="Shape 628">
            <a:extLst>
              <a:ext uri="{FF2B5EF4-FFF2-40B4-BE49-F238E27FC236}">
                <a16:creationId xmlns:a16="http://schemas.microsoft.com/office/drawing/2014/main" id="{4A91A8E3-B7C7-7249-75E1-E699C985A77D}"/>
              </a:ext>
            </a:extLst>
          </p:cNvPr>
          <p:cNvSpPr/>
          <p:nvPr/>
        </p:nvSpPr>
        <p:spPr>
          <a:xfrm>
            <a:off x="481496" y="1722152"/>
            <a:ext cx="2879096" cy="286669"/>
          </a:xfrm>
          <a:prstGeom prst="rect">
            <a:avLst/>
          </a:prstGeom>
          <a:solidFill>
            <a:srgbClr val="3172F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ova" panose="020B0504020202020204" pitchFamily="34" charset="0"/>
              </a:rPr>
              <a:t>DEVEX</a:t>
            </a:r>
            <a:endParaRPr kumimoji="0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" panose="020B0504020202020204" pitchFamily="34" charset="0"/>
            </a:endParaRPr>
          </a:p>
        </p:txBody>
      </p:sp>
      <p:sp>
        <p:nvSpPr>
          <p:cNvPr id="77" name="Shape 626">
            <a:extLst>
              <a:ext uri="{FF2B5EF4-FFF2-40B4-BE49-F238E27FC236}">
                <a16:creationId xmlns:a16="http://schemas.microsoft.com/office/drawing/2014/main" id="{058E8B39-AAFA-EE75-0D15-6315C75866B3}"/>
              </a:ext>
            </a:extLst>
          </p:cNvPr>
          <p:cNvSpPr/>
          <p:nvPr/>
        </p:nvSpPr>
        <p:spPr>
          <a:xfrm>
            <a:off x="6558403" y="4016582"/>
            <a:ext cx="500941" cy="257273"/>
          </a:xfrm>
          <a:prstGeom prst="rect">
            <a:avLst/>
          </a:prstGeom>
          <a:solidFill>
            <a:srgbClr val="61CCE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ova" panose="020B0504020202020204" pitchFamily="34" charset="0"/>
              </a:rPr>
              <a:t>2%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" panose="020B0504020202020204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D54EECD-5250-1E3F-F3A9-1E9CD162018B}"/>
              </a:ext>
            </a:extLst>
          </p:cNvPr>
          <p:cNvSpPr txBox="1"/>
          <p:nvPr/>
        </p:nvSpPr>
        <p:spPr>
          <a:xfrm>
            <a:off x="6477527" y="3750078"/>
            <a:ext cx="12238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 Nova" panose="020B0504020202020204" pitchFamily="34" charset="0"/>
              </a:rPr>
              <a:t>Turbine</a:t>
            </a:r>
          </a:p>
        </p:txBody>
      </p:sp>
      <p:sp>
        <p:nvSpPr>
          <p:cNvPr id="79" name="Shape 626">
            <a:extLst>
              <a:ext uri="{FF2B5EF4-FFF2-40B4-BE49-F238E27FC236}">
                <a16:creationId xmlns:a16="http://schemas.microsoft.com/office/drawing/2014/main" id="{D430ECEA-D28F-C136-01DA-337DD8A18746}"/>
              </a:ext>
            </a:extLst>
          </p:cNvPr>
          <p:cNvSpPr/>
          <p:nvPr/>
        </p:nvSpPr>
        <p:spPr>
          <a:xfrm>
            <a:off x="7161371" y="3868771"/>
            <a:ext cx="642368" cy="215443"/>
          </a:xfrm>
          <a:prstGeom prst="rect">
            <a:avLst/>
          </a:prstGeom>
          <a:solidFill>
            <a:srgbClr val="61CCE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r>
              <a:rPr lang="en-GB" sz="1200" b="1" dirty="0">
                <a:solidFill>
                  <a:srgbClr val="FFFFFF"/>
                </a:solidFill>
                <a:latin typeface="Arial Nova" panose="020B0504020202020204" pitchFamily="34" charset="0"/>
              </a:rPr>
              <a:t>4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ova" panose="020B0504020202020204" pitchFamily="34" charset="0"/>
              </a:rPr>
              <a:t>%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" panose="020B0504020202020204" pitchFamily="34" charset="0"/>
            </a:endParaRPr>
          </a:p>
        </p:txBody>
      </p:sp>
      <p:sp>
        <p:nvSpPr>
          <p:cNvPr id="80" name="Shape 626">
            <a:extLst>
              <a:ext uri="{FF2B5EF4-FFF2-40B4-BE49-F238E27FC236}">
                <a16:creationId xmlns:a16="http://schemas.microsoft.com/office/drawing/2014/main" id="{AE6B6B4A-C8DA-924C-54E8-E7E77DEF8014}"/>
              </a:ext>
            </a:extLst>
          </p:cNvPr>
          <p:cNvSpPr/>
          <p:nvPr/>
        </p:nvSpPr>
        <p:spPr>
          <a:xfrm>
            <a:off x="7855277" y="3793768"/>
            <a:ext cx="642368" cy="215443"/>
          </a:xfrm>
          <a:prstGeom prst="rect">
            <a:avLst/>
          </a:prstGeom>
          <a:solidFill>
            <a:srgbClr val="61CCE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ova" panose="020B0504020202020204" pitchFamily="34" charset="0"/>
              </a:rPr>
              <a:t>7%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" panose="020B0504020202020204" pitchFamily="34" charset="0"/>
            </a:endParaRPr>
          </a:p>
        </p:txBody>
      </p:sp>
      <p:sp>
        <p:nvSpPr>
          <p:cNvPr id="81" name="Shape 626">
            <a:extLst>
              <a:ext uri="{FF2B5EF4-FFF2-40B4-BE49-F238E27FC236}">
                <a16:creationId xmlns:a16="http://schemas.microsoft.com/office/drawing/2014/main" id="{2E619E0F-AD44-820A-6221-88D2DB71D2E2}"/>
              </a:ext>
            </a:extLst>
          </p:cNvPr>
          <p:cNvSpPr/>
          <p:nvPr/>
        </p:nvSpPr>
        <p:spPr>
          <a:xfrm>
            <a:off x="8569431" y="3655069"/>
            <a:ext cx="642368" cy="215443"/>
          </a:xfrm>
          <a:prstGeom prst="rect">
            <a:avLst/>
          </a:prstGeom>
          <a:solidFill>
            <a:srgbClr val="61CCE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r>
              <a:rPr lang="en-GB" sz="1200" b="1" dirty="0">
                <a:solidFill>
                  <a:srgbClr val="FFFFFF"/>
                </a:solidFill>
                <a:latin typeface="Arial Nova" panose="020B0504020202020204" pitchFamily="34" charset="0"/>
              </a:rPr>
              <a:t>3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ova" panose="020B0504020202020204" pitchFamily="34" charset="0"/>
              </a:rPr>
              <a:t>%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" panose="020B0504020202020204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248BC56-5B9A-E463-BB62-334C00FEC875}"/>
              </a:ext>
            </a:extLst>
          </p:cNvPr>
          <p:cNvSpPr txBox="1"/>
          <p:nvPr/>
        </p:nvSpPr>
        <p:spPr>
          <a:xfrm>
            <a:off x="7005763" y="3597589"/>
            <a:ext cx="12238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 Nova" panose="020B0504020202020204" pitchFamily="34" charset="0"/>
              </a:rPr>
              <a:t>Foundation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7D196C4-AA4F-C28D-5A5E-522B6CFF4461}"/>
              </a:ext>
            </a:extLst>
          </p:cNvPr>
          <p:cNvSpPr txBox="1"/>
          <p:nvPr/>
        </p:nvSpPr>
        <p:spPr>
          <a:xfrm>
            <a:off x="7588888" y="3365328"/>
            <a:ext cx="108824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latin typeface="Arial Nova" panose="020B0504020202020204" pitchFamily="34" charset="0"/>
              </a:rPr>
              <a:t>Array </a:t>
            </a:r>
          </a:p>
          <a:p>
            <a:pPr algn="ctr"/>
            <a:r>
              <a:rPr lang="en-GB" sz="1100" dirty="0">
                <a:latin typeface="Arial Nova" panose="020B0504020202020204" pitchFamily="34" charset="0"/>
              </a:rPr>
              <a:t>Electrical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CD75C79-6229-B022-5378-61C74144777A}"/>
              </a:ext>
            </a:extLst>
          </p:cNvPr>
          <p:cNvSpPr txBox="1"/>
          <p:nvPr/>
        </p:nvSpPr>
        <p:spPr>
          <a:xfrm>
            <a:off x="8374591" y="3373349"/>
            <a:ext cx="12059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Arial Nova" panose="020B0504020202020204" pitchFamily="34" charset="0"/>
              </a:rPr>
              <a:t>Transmission</a:t>
            </a:r>
          </a:p>
        </p:txBody>
      </p:sp>
      <p:sp>
        <p:nvSpPr>
          <p:cNvPr id="87" name="Shape 625">
            <a:extLst>
              <a:ext uri="{FF2B5EF4-FFF2-40B4-BE49-F238E27FC236}">
                <a16:creationId xmlns:a16="http://schemas.microsoft.com/office/drawing/2014/main" id="{6924073C-EB8F-A148-20C9-132DBD5CD3BD}"/>
              </a:ext>
            </a:extLst>
          </p:cNvPr>
          <p:cNvSpPr/>
          <p:nvPr/>
        </p:nvSpPr>
        <p:spPr>
          <a:xfrm>
            <a:off x="10366202" y="3404362"/>
            <a:ext cx="573125" cy="187961"/>
          </a:xfrm>
          <a:prstGeom prst="rect">
            <a:avLst/>
          </a:prstGeom>
          <a:solidFill>
            <a:srgbClr val="28EAC9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ova" panose="020B0504020202020204" pitchFamily="34" charset="0"/>
              </a:rPr>
              <a:t>24%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" panose="020B0504020202020204" pitchFamily="34" charset="0"/>
            </a:endParaRPr>
          </a:p>
        </p:txBody>
      </p:sp>
      <p:sp>
        <p:nvSpPr>
          <p:cNvPr id="88" name="Shape 625">
            <a:extLst>
              <a:ext uri="{FF2B5EF4-FFF2-40B4-BE49-F238E27FC236}">
                <a16:creationId xmlns:a16="http://schemas.microsoft.com/office/drawing/2014/main" id="{7FD95EA8-53C1-800A-32F3-97692745BEA0}"/>
              </a:ext>
            </a:extLst>
          </p:cNvPr>
          <p:cNvSpPr/>
          <p:nvPr/>
        </p:nvSpPr>
        <p:spPr>
          <a:xfrm>
            <a:off x="11232296" y="3263602"/>
            <a:ext cx="573125" cy="187961"/>
          </a:xfrm>
          <a:prstGeom prst="rect">
            <a:avLst/>
          </a:prstGeom>
          <a:solidFill>
            <a:srgbClr val="28EAC9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ova" panose="020B0504020202020204" pitchFamily="34" charset="0"/>
              </a:rPr>
              <a:t>7%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" panose="020B0504020202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DECDF0B-8C5C-2CE6-4955-E44E5D134F9C}"/>
              </a:ext>
            </a:extLst>
          </p:cNvPr>
          <p:cNvSpPr txBox="1"/>
          <p:nvPr/>
        </p:nvSpPr>
        <p:spPr>
          <a:xfrm>
            <a:off x="9191339" y="3076200"/>
            <a:ext cx="117486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latin typeface="Arial Nova" panose="020B0504020202020204" pitchFamily="34" charset="0"/>
              </a:rPr>
              <a:t>Operational Services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70ADFE3-0CA4-F276-E678-1042B650A4A9}"/>
              </a:ext>
            </a:extLst>
          </p:cNvPr>
          <p:cNvSpPr txBox="1"/>
          <p:nvPr/>
        </p:nvSpPr>
        <p:spPr>
          <a:xfrm>
            <a:off x="10103641" y="2965152"/>
            <a:ext cx="112865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latin typeface="Arial Nova" panose="020B0504020202020204" pitchFamily="34" charset="0"/>
              </a:rPr>
              <a:t>Maintenance &amp; Modifications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78FA893F-984E-DCB3-6945-3917CAC4EBA1}"/>
              </a:ext>
            </a:extLst>
          </p:cNvPr>
          <p:cNvSpPr txBox="1"/>
          <p:nvPr/>
        </p:nvSpPr>
        <p:spPr>
          <a:xfrm>
            <a:off x="10939063" y="2946468"/>
            <a:ext cx="117486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latin typeface="Arial Nova" panose="020B0504020202020204" pitchFamily="34" charset="0"/>
              </a:rPr>
              <a:t>Decom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DC4C7019-286D-AB6D-EB00-B220D2434A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8360" y="4955283"/>
            <a:ext cx="844079" cy="348693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F68A6964-88A4-6EF5-1A0A-F8F5CFF40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8888" y="4955282"/>
            <a:ext cx="844079" cy="348693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D638415D-4084-45B8-3321-8148B0DAEF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5823" y="4966736"/>
            <a:ext cx="1399915" cy="312144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781A5FA2-B9EC-D8EC-4605-14CEEEF8F6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68879" y="2770452"/>
            <a:ext cx="800508" cy="22083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C0ADB497-564A-7C20-0DD5-DD99BCF9CC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7884" y="2741911"/>
            <a:ext cx="1251714" cy="279099"/>
          </a:xfrm>
          <a:prstGeom prst="rect">
            <a:avLst/>
          </a:pr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45F0F9DC-4EA7-1B85-261F-BC6BFA08D067}"/>
              </a:ext>
            </a:extLst>
          </p:cNvPr>
          <p:cNvSpPr txBox="1"/>
          <p:nvPr/>
        </p:nvSpPr>
        <p:spPr>
          <a:xfrm>
            <a:off x="869800" y="3373349"/>
            <a:ext cx="20810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 Nova" panose="020B0504020202020204" pitchFamily="34" charset="0"/>
              </a:rPr>
              <a:t>Surveys, CSR, G&amp;G, HSE</a:t>
            </a:r>
          </a:p>
        </p:txBody>
      </p:sp>
      <p:pic>
        <p:nvPicPr>
          <p:cNvPr id="100" name="Picture 99">
            <a:extLst>
              <a:ext uri="{FF2B5EF4-FFF2-40B4-BE49-F238E27FC236}">
                <a16:creationId xmlns:a16="http://schemas.microsoft.com/office/drawing/2014/main" id="{6E7B6C45-D1C6-2EC0-12FB-01BEEBA659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6350" y="2334031"/>
            <a:ext cx="800508" cy="220830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1F431CF9-1600-4327-34BD-C23BBD7BC9DD}"/>
              </a:ext>
            </a:extLst>
          </p:cNvPr>
          <p:cNvSpPr txBox="1"/>
          <p:nvPr/>
        </p:nvSpPr>
        <p:spPr>
          <a:xfrm>
            <a:off x="3493698" y="3055493"/>
            <a:ext cx="147214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 Nova" panose="020B0504020202020204" pitchFamily="34" charset="0"/>
              </a:rPr>
              <a:t>CPS studies &amp; design power cable &amp; ancillaries (FEED)</a:t>
            </a:r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AFEDFCD1-8D91-7E82-DFE1-38B4582288F2}"/>
              </a:ext>
            </a:extLst>
          </p:cNvPr>
          <p:cNvCxnSpPr>
            <a:cxnSpLocks/>
          </p:cNvCxnSpPr>
          <p:nvPr/>
        </p:nvCxnSpPr>
        <p:spPr>
          <a:xfrm>
            <a:off x="4483529" y="3696275"/>
            <a:ext cx="480818" cy="255061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80151DD4-743D-049A-03F3-92F34F717490}"/>
              </a:ext>
            </a:extLst>
          </p:cNvPr>
          <p:cNvSpPr txBox="1"/>
          <p:nvPr/>
        </p:nvSpPr>
        <p:spPr>
          <a:xfrm>
            <a:off x="5252358" y="3097594"/>
            <a:ext cx="12305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 Nova" panose="020B0504020202020204" pitchFamily="34" charset="0"/>
              </a:rPr>
              <a:t>NDT (Advanced &amp; Conventional)</a:t>
            </a:r>
          </a:p>
        </p:txBody>
      </p:sp>
      <p:pic>
        <p:nvPicPr>
          <p:cNvPr id="108" name="Picture 107">
            <a:extLst>
              <a:ext uri="{FF2B5EF4-FFF2-40B4-BE49-F238E27FC236}">
                <a16:creationId xmlns:a16="http://schemas.microsoft.com/office/drawing/2014/main" id="{1D724476-DC87-6542-B70A-92F14E7FEC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7714" y="2324016"/>
            <a:ext cx="800508" cy="220830"/>
          </a:xfrm>
          <a:prstGeom prst="rect">
            <a:avLst/>
          </a:prstGeom>
        </p:spPr>
      </p:pic>
      <p:sp>
        <p:nvSpPr>
          <p:cNvPr id="110" name="Shape 625">
            <a:extLst>
              <a:ext uri="{FF2B5EF4-FFF2-40B4-BE49-F238E27FC236}">
                <a16:creationId xmlns:a16="http://schemas.microsoft.com/office/drawing/2014/main" id="{2E68115F-584B-8C5B-819F-BB63192B6FF3}"/>
              </a:ext>
            </a:extLst>
          </p:cNvPr>
          <p:cNvSpPr/>
          <p:nvPr/>
        </p:nvSpPr>
        <p:spPr>
          <a:xfrm>
            <a:off x="9319244" y="1715309"/>
            <a:ext cx="2629151" cy="290414"/>
          </a:xfrm>
          <a:prstGeom prst="rect">
            <a:avLst/>
          </a:prstGeom>
          <a:solidFill>
            <a:srgbClr val="28EAC9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ova" panose="020B0504020202020204" pitchFamily="34" charset="0"/>
              </a:rPr>
              <a:t>OPEX</a:t>
            </a:r>
            <a:endParaRPr kumimoji="0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" panose="020B0504020202020204" pitchFamily="34" charset="0"/>
            </a:endParaRP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F9CD7197-C929-00EB-8680-3BF5AD2613D5}"/>
              </a:ext>
            </a:extLst>
          </p:cNvPr>
          <p:cNvCxnSpPr>
            <a:cxnSpLocks/>
          </p:cNvCxnSpPr>
          <p:nvPr/>
        </p:nvCxnSpPr>
        <p:spPr>
          <a:xfrm flipV="1">
            <a:off x="10652764" y="3692474"/>
            <a:ext cx="0" cy="447688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0A353B7E-7967-B805-950F-29EF2A1484D9}"/>
              </a:ext>
            </a:extLst>
          </p:cNvPr>
          <p:cNvSpPr txBox="1"/>
          <p:nvPr/>
        </p:nvSpPr>
        <p:spPr>
          <a:xfrm>
            <a:off x="9311729" y="4225992"/>
            <a:ext cx="29681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Arial Nova" panose="020B0504020202020204" pitchFamily="34" charset="0"/>
              </a:rPr>
              <a:t>Conventional NDT with Rope Access</a:t>
            </a:r>
          </a:p>
          <a:p>
            <a:pPr algn="ctr"/>
            <a:r>
              <a:rPr lang="en-GB" sz="1000" dirty="0">
                <a:latin typeface="Arial Nova" panose="020B0504020202020204" pitchFamily="34" charset="0"/>
              </a:rPr>
              <a:t>Blade Inspection</a:t>
            </a:r>
          </a:p>
          <a:p>
            <a:pPr algn="ctr"/>
            <a:r>
              <a:rPr lang="en-GB" sz="1000" dirty="0">
                <a:latin typeface="Arial Nova" panose="020B0504020202020204" pitchFamily="34" charset="0"/>
              </a:rPr>
              <a:t>Coating Inspection / Coating Repair</a:t>
            </a:r>
          </a:p>
          <a:p>
            <a:pPr algn="ctr"/>
            <a:r>
              <a:rPr lang="en-GB" sz="1000" dirty="0">
                <a:latin typeface="Arial Nova" panose="020B0504020202020204" pitchFamily="34" charset="0"/>
              </a:rPr>
              <a:t>STAT Inspection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FD9EA8B-ABB0-D842-75A4-A21A48E55F6E}"/>
              </a:ext>
            </a:extLst>
          </p:cNvPr>
          <p:cNvSpPr txBox="1"/>
          <p:nvPr/>
        </p:nvSpPr>
        <p:spPr>
          <a:xfrm>
            <a:off x="9215007" y="2584751"/>
            <a:ext cx="29681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Arial Nova" panose="020B0504020202020204" pitchFamily="34" charset="0"/>
              </a:rPr>
              <a:t>Cable integrity mgmt</a:t>
            </a:r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020BB27A-BD3E-3271-14EF-921611321EA4}"/>
              </a:ext>
            </a:extLst>
          </p:cNvPr>
          <p:cNvCxnSpPr>
            <a:cxnSpLocks/>
          </p:cNvCxnSpPr>
          <p:nvPr/>
        </p:nvCxnSpPr>
        <p:spPr>
          <a:xfrm>
            <a:off x="6501934" y="3294314"/>
            <a:ext cx="678422" cy="301361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7637FE69-A99A-C5EC-1166-0D1F86B81C20}"/>
              </a:ext>
            </a:extLst>
          </p:cNvPr>
          <p:cNvSpPr txBox="1"/>
          <p:nvPr/>
        </p:nvSpPr>
        <p:spPr>
          <a:xfrm>
            <a:off x="7113543" y="2575067"/>
            <a:ext cx="201356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Arial Nova" panose="020B0504020202020204" pitchFamily="34" charset="0"/>
              </a:rPr>
              <a:t>Cable Installation</a:t>
            </a:r>
          </a:p>
          <a:p>
            <a:pPr algn="ctr"/>
            <a:r>
              <a:rPr lang="en-GB" sz="1000" dirty="0">
                <a:latin typeface="Arial Nova" panose="020B0504020202020204" pitchFamily="34" charset="0"/>
              </a:rPr>
              <a:t>Dynamic power cable analysis</a:t>
            </a:r>
          </a:p>
          <a:p>
            <a:pPr algn="ctr"/>
            <a:r>
              <a:rPr lang="en-GB" sz="1000" dirty="0">
                <a:latin typeface="Arial Nova" panose="020B0504020202020204" pitchFamily="34" charset="0"/>
              </a:rPr>
              <a:t>Mooring analysis</a:t>
            </a: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F5A20FC7-6135-C6A2-F344-3696E47D8428}"/>
              </a:ext>
            </a:extLst>
          </p:cNvPr>
          <p:cNvCxnSpPr>
            <a:cxnSpLocks/>
          </p:cNvCxnSpPr>
          <p:nvPr/>
        </p:nvCxnSpPr>
        <p:spPr>
          <a:xfrm>
            <a:off x="8120323" y="3092067"/>
            <a:ext cx="12687" cy="283311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Shape 625">
            <a:extLst>
              <a:ext uri="{FF2B5EF4-FFF2-40B4-BE49-F238E27FC236}">
                <a16:creationId xmlns:a16="http://schemas.microsoft.com/office/drawing/2014/main" id="{8FC7A65F-AB04-AA47-911D-B0F883D0ECAD}"/>
              </a:ext>
            </a:extLst>
          </p:cNvPr>
          <p:cNvSpPr/>
          <p:nvPr/>
        </p:nvSpPr>
        <p:spPr>
          <a:xfrm>
            <a:off x="9372836" y="5737932"/>
            <a:ext cx="2562707" cy="326994"/>
          </a:xfrm>
          <a:prstGeom prst="rect">
            <a:avLst/>
          </a:prstGeom>
          <a:solidFill>
            <a:srgbClr val="28EAC9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ova" panose="020B0504020202020204" pitchFamily="34" charset="0"/>
              </a:rPr>
              <a:t>O&amp;M – 25-45 %</a:t>
            </a:r>
            <a:endParaRPr kumimoji="0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" panose="020B0504020202020204" pitchFamily="34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FB48CA50-84C6-5454-DE53-2F897FECE6B8}"/>
              </a:ext>
            </a:extLst>
          </p:cNvPr>
          <p:cNvSpPr txBox="1"/>
          <p:nvPr/>
        </p:nvSpPr>
        <p:spPr>
          <a:xfrm>
            <a:off x="2567136" y="2208111"/>
            <a:ext cx="36548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 Nova" panose="020B0504020202020204" pitchFamily="34" charset="0"/>
              </a:rPr>
              <a:t>Final Investment Decision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65779073-FFBC-4E07-B640-4739E4CFB803}"/>
              </a:ext>
            </a:extLst>
          </p:cNvPr>
          <p:cNvSpPr txBox="1"/>
          <p:nvPr/>
        </p:nvSpPr>
        <p:spPr>
          <a:xfrm>
            <a:off x="5573154" y="2157518"/>
            <a:ext cx="36548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 Nova" panose="020B0504020202020204" pitchFamily="34" charset="0"/>
              </a:rPr>
              <a:t>Offshore Construction Start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C2CB3D17-56CF-753C-E341-7F30A4A62787}"/>
              </a:ext>
            </a:extLst>
          </p:cNvPr>
          <p:cNvSpPr txBox="1"/>
          <p:nvPr/>
        </p:nvSpPr>
        <p:spPr>
          <a:xfrm>
            <a:off x="8555729" y="2155967"/>
            <a:ext cx="36548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 Nova" panose="020B0504020202020204" pitchFamily="34" charset="0"/>
              </a:rPr>
              <a:t>Production Start Up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74936DA6-4F8F-4510-A810-92B34B225A85}"/>
              </a:ext>
            </a:extLst>
          </p:cNvPr>
          <p:cNvSpPr txBox="1"/>
          <p:nvPr/>
        </p:nvSpPr>
        <p:spPr>
          <a:xfrm>
            <a:off x="7037365" y="4497247"/>
            <a:ext cx="1055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Arial Nova" panose="020B0504020202020204" pitchFamily="34" charset="0"/>
              </a:rPr>
              <a:t>Pipe Fixation PileProp Tool</a:t>
            </a: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D0B4BF28-BD7B-5611-08E6-290311DF70AC}"/>
              </a:ext>
            </a:extLst>
          </p:cNvPr>
          <p:cNvCxnSpPr>
            <a:cxnSpLocks/>
          </p:cNvCxnSpPr>
          <p:nvPr/>
        </p:nvCxnSpPr>
        <p:spPr>
          <a:xfrm flipV="1">
            <a:off x="7482555" y="4143927"/>
            <a:ext cx="0" cy="35332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Shape 626">
            <a:extLst>
              <a:ext uri="{FF2B5EF4-FFF2-40B4-BE49-F238E27FC236}">
                <a16:creationId xmlns:a16="http://schemas.microsoft.com/office/drawing/2014/main" id="{63CFE5AE-7594-EC3C-7E02-FBBE9151E454}"/>
              </a:ext>
            </a:extLst>
          </p:cNvPr>
          <p:cNvSpPr/>
          <p:nvPr/>
        </p:nvSpPr>
        <p:spPr>
          <a:xfrm>
            <a:off x="6534313" y="5765391"/>
            <a:ext cx="2712470" cy="318185"/>
          </a:xfrm>
          <a:prstGeom prst="rect">
            <a:avLst/>
          </a:prstGeom>
          <a:solidFill>
            <a:srgbClr val="61CCE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r>
              <a:rPr lang="en-GB" sz="1400" b="1" dirty="0">
                <a:solidFill>
                  <a:srgbClr val="FFFFFF"/>
                </a:solidFill>
                <a:latin typeface="Arial Nova" panose="020B0504020202020204" pitchFamily="34" charset="0"/>
              </a:rPr>
              <a:t>INSTALL &amp; COM – 15-20%</a:t>
            </a:r>
            <a:endParaRPr kumimoji="0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" panose="020B0504020202020204" pitchFamily="34" charset="0"/>
            </a:endParaRPr>
          </a:p>
        </p:txBody>
      </p:sp>
      <p:sp>
        <p:nvSpPr>
          <p:cNvPr id="139" name="Shape 627">
            <a:extLst>
              <a:ext uri="{FF2B5EF4-FFF2-40B4-BE49-F238E27FC236}">
                <a16:creationId xmlns:a16="http://schemas.microsoft.com/office/drawing/2014/main" id="{FF10E9D1-4954-B32F-FD37-1040910E491C}"/>
              </a:ext>
            </a:extLst>
          </p:cNvPr>
          <p:cNvSpPr/>
          <p:nvPr/>
        </p:nvSpPr>
        <p:spPr>
          <a:xfrm>
            <a:off x="3495494" y="1711159"/>
            <a:ext cx="2873614" cy="297527"/>
          </a:xfrm>
          <a:prstGeom prst="rect">
            <a:avLst/>
          </a:prstGeom>
          <a:solidFill>
            <a:srgbClr val="1DA9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0" name="Shape 626">
            <a:extLst>
              <a:ext uri="{FF2B5EF4-FFF2-40B4-BE49-F238E27FC236}">
                <a16:creationId xmlns:a16="http://schemas.microsoft.com/office/drawing/2014/main" id="{FD6A4246-CA70-EEF7-10A0-17319128FCAE}"/>
              </a:ext>
            </a:extLst>
          </p:cNvPr>
          <p:cNvSpPr/>
          <p:nvPr/>
        </p:nvSpPr>
        <p:spPr>
          <a:xfrm>
            <a:off x="6345149" y="1706265"/>
            <a:ext cx="2866650" cy="303972"/>
          </a:xfrm>
          <a:prstGeom prst="rect">
            <a:avLst/>
          </a:prstGeom>
          <a:solidFill>
            <a:srgbClr val="61CCE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AADD28A7-D381-90D9-C579-B0621A876D9D}"/>
              </a:ext>
            </a:extLst>
          </p:cNvPr>
          <p:cNvSpPr txBox="1"/>
          <p:nvPr/>
        </p:nvSpPr>
        <p:spPr>
          <a:xfrm>
            <a:off x="5789984" y="1669057"/>
            <a:ext cx="3116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ova" panose="020B0504020202020204" pitchFamily="34" charset="0"/>
              </a:rPr>
              <a:t>CAPEX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4B39A2DF-ABF4-632A-822D-3416347A44DC}"/>
              </a:ext>
            </a:extLst>
          </p:cNvPr>
          <p:cNvSpPr txBox="1"/>
          <p:nvPr/>
        </p:nvSpPr>
        <p:spPr>
          <a:xfrm>
            <a:off x="562255" y="6062255"/>
            <a:ext cx="25904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latin typeface="Arial Nova" panose="020B0504020202020204" pitchFamily="34" charset="0"/>
              </a:rPr>
              <a:t>Share Of Total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DCD2FC94-2FF8-06DD-D8DA-B19D5BD1F2DD}"/>
              </a:ext>
            </a:extLst>
          </p:cNvPr>
          <p:cNvSpPr txBox="1"/>
          <p:nvPr/>
        </p:nvSpPr>
        <p:spPr>
          <a:xfrm>
            <a:off x="3656125" y="6068077"/>
            <a:ext cx="25904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latin typeface="Arial Nova" panose="020B0504020202020204" pitchFamily="34" charset="0"/>
              </a:rPr>
              <a:t>Share Of Total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77B92105-DA3C-C659-CEA5-CD7BA772A5B6}"/>
              </a:ext>
            </a:extLst>
          </p:cNvPr>
          <p:cNvSpPr txBox="1"/>
          <p:nvPr/>
        </p:nvSpPr>
        <p:spPr>
          <a:xfrm>
            <a:off x="6637506" y="6049199"/>
            <a:ext cx="25904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latin typeface="Arial Nova" panose="020B0504020202020204" pitchFamily="34" charset="0"/>
              </a:rPr>
              <a:t>Share Of Total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03CDEC9-DA12-7A02-74B6-4387DC99F569}"/>
              </a:ext>
            </a:extLst>
          </p:cNvPr>
          <p:cNvSpPr txBox="1"/>
          <p:nvPr/>
        </p:nvSpPr>
        <p:spPr>
          <a:xfrm>
            <a:off x="9424042" y="6018158"/>
            <a:ext cx="25904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latin typeface="Arial Nova" panose="020B0504020202020204" pitchFamily="34" charset="0"/>
              </a:rPr>
              <a:t>Share Of Total</a:t>
            </a:r>
          </a:p>
        </p:txBody>
      </p:sp>
      <p:pic>
        <p:nvPicPr>
          <p:cNvPr id="146" name="Picture 145" descr="Logo&#10;&#10;Description automatically generated">
            <a:extLst>
              <a:ext uri="{FF2B5EF4-FFF2-40B4-BE49-F238E27FC236}">
                <a16:creationId xmlns:a16="http://schemas.microsoft.com/office/drawing/2014/main" id="{EB632EFB-56AC-424E-B711-04E87626C3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3651" y="4422879"/>
            <a:ext cx="624773" cy="489879"/>
          </a:xfrm>
          <a:prstGeom prst="rect">
            <a:avLst/>
          </a:prstGeom>
        </p:spPr>
      </p:pic>
      <p:pic>
        <p:nvPicPr>
          <p:cNvPr id="147" name="Picture 146" descr="Logo&#10;&#10;Description automatically generated">
            <a:extLst>
              <a:ext uri="{FF2B5EF4-FFF2-40B4-BE49-F238E27FC236}">
                <a16:creationId xmlns:a16="http://schemas.microsoft.com/office/drawing/2014/main" id="{B4D21B34-CF9C-AEF8-BA99-247519A391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915" y="4023038"/>
            <a:ext cx="624773" cy="48987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4416398-4515-BD72-944B-D7D18C2B0885}"/>
              </a:ext>
            </a:extLst>
          </p:cNvPr>
          <p:cNvSpPr/>
          <p:nvPr/>
        </p:nvSpPr>
        <p:spPr>
          <a:xfrm>
            <a:off x="9232802" y="320112"/>
            <a:ext cx="2647199" cy="5941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F9CB8754-82FD-7A82-96F1-1D24D29480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8675" y="805590"/>
            <a:ext cx="2240253" cy="48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291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04B67B48-71B6-22CD-2B62-E63ACC705E87}"/>
              </a:ext>
            </a:extLst>
          </p:cNvPr>
          <p:cNvSpPr/>
          <p:nvPr/>
        </p:nvSpPr>
        <p:spPr>
          <a:xfrm>
            <a:off x="0" y="5874327"/>
            <a:ext cx="12192000" cy="806686"/>
          </a:xfrm>
          <a:prstGeom prst="rect">
            <a:avLst/>
          </a:prstGeom>
          <a:solidFill>
            <a:srgbClr val="111F3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hape 625">
            <a:extLst>
              <a:ext uri="{FF2B5EF4-FFF2-40B4-BE49-F238E27FC236}">
                <a16:creationId xmlns:a16="http://schemas.microsoft.com/office/drawing/2014/main" id="{323BC7B1-469B-1E40-8442-F5D48A1D8C01}"/>
              </a:ext>
            </a:extLst>
          </p:cNvPr>
          <p:cNvSpPr/>
          <p:nvPr/>
        </p:nvSpPr>
        <p:spPr>
          <a:xfrm>
            <a:off x="8509000" y="6681022"/>
            <a:ext cx="3684142" cy="176978"/>
          </a:xfrm>
          <a:prstGeom prst="rect">
            <a:avLst/>
          </a:prstGeom>
          <a:solidFill>
            <a:srgbClr val="28EAC9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Shape 626">
            <a:extLst>
              <a:ext uri="{FF2B5EF4-FFF2-40B4-BE49-F238E27FC236}">
                <a16:creationId xmlns:a16="http://schemas.microsoft.com/office/drawing/2014/main" id="{EF7F8356-7D7A-4D4E-9EFC-2963096CE2F1}"/>
              </a:ext>
            </a:extLst>
          </p:cNvPr>
          <p:cNvSpPr/>
          <p:nvPr/>
        </p:nvSpPr>
        <p:spPr>
          <a:xfrm>
            <a:off x="6102358" y="6681022"/>
            <a:ext cx="2406642" cy="176978"/>
          </a:xfrm>
          <a:prstGeom prst="rect">
            <a:avLst/>
          </a:prstGeom>
          <a:solidFill>
            <a:srgbClr val="61CCE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Shape 627">
            <a:extLst>
              <a:ext uri="{FF2B5EF4-FFF2-40B4-BE49-F238E27FC236}">
                <a16:creationId xmlns:a16="http://schemas.microsoft.com/office/drawing/2014/main" id="{83CE839D-50E2-524B-9052-2B0D6BB656B0}"/>
              </a:ext>
            </a:extLst>
          </p:cNvPr>
          <p:cNvSpPr/>
          <p:nvPr/>
        </p:nvSpPr>
        <p:spPr>
          <a:xfrm>
            <a:off x="3719513" y="6681022"/>
            <a:ext cx="2382845" cy="176978"/>
          </a:xfrm>
          <a:prstGeom prst="rect">
            <a:avLst/>
          </a:prstGeom>
          <a:solidFill>
            <a:srgbClr val="1DA9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Shape 628">
            <a:extLst>
              <a:ext uri="{FF2B5EF4-FFF2-40B4-BE49-F238E27FC236}">
                <a16:creationId xmlns:a16="http://schemas.microsoft.com/office/drawing/2014/main" id="{BC206E91-D090-F940-960D-4C82AF645F2B}"/>
              </a:ext>
            </a:extLst>
          </p:cNvPr>
          <p:cNvSpPr/>
          <p:nvPr/>
        </p:nvSpPr>
        <p:spPr>
          <a:xfrm>
            <a:off x="1" y="6681022"/>
            <a:ext cx="3719512" cy="176978"/>
          </a:xfrm>
          <a:prstGeom prst="rect">
            <a:avLst/>
          </a:prstGeom>
          <a:solidFill>
            <a:srgbClr val="3172F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hape 644">
            <a:extLst>
              <a:ext uri="{FF2B5EF4-FFF2-40B4-BE49-F238E27FC236}">
                <a16:creationId xmlns:a16="http://schemas.microsoft.com/office/drawing/2014/main" id="{9C18191E-9378-B448-93F9-6843C191F156}"/>
              </a:ext>
            </a:extLst>
          </p:cNvPr>
          <p:cNvSpPr/>
          <p:nvPr/>
        </p:nvSpPr>
        <p:spPr>
          <a:xfrm>
            <a:off x="9227963" y="780641"/>
            <a:ext cx="65" cy="15388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numCol="1" anchor="ctr">
            <a:spAutoFit/>
          </a:bodyPr>
          <a:lstStyle>
            <a:lvl1pPr algn="l" defTabSz="457200">
              <a:defRPr sz="10000">
                <a:solidFill>
                  <a:srgbClr val="727B85"/>
                </a:solidFill>
                <a:latin typeface="FontAwesome Regular"/>
                <a:ea typeface="FontAwesome Regular"/>
                <a:cs typeface="FontAwesome Regular"/>
                <a:sym typeface="FontAwesome Regular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endParaRPr kumimoji="0" sz="10000" b="0" i="0" u="none" strike="noStrike" kern="1200" cap="none" spc="0" normalizeH="0" baseline="0" noProof="0" dirty="0">
              <a:ln>
                <a:noFill/>
              </a:ln>
              <a:solidFill>
                <a:srgbClr val="727B85"/>
              </a:solidFill>
              <a:effectLst/>
              <a:uLnTx/>
              <a:uFillTx/>
              <a:latin typeface="FontAwesome Regular"/>
              <a:sym typeface="FontAwesome Regular"/>
            </a:endParaRPr>
          </a:p>
        </p:txBody>
      </p:sp>
      <p:sp>
        <p:nvSpPr>
          <p:cNvPr id="7" name="Shape 647">
            <a:extLst>
              <a:ext uri="{FF2B5EF4-FFF2-40B4-BE49-F238E27FC236}">
                <a16:creationId xmlns:a16="http://schemas.microsoft.com/office/drawing/2014/main" id="{23635EFE-ECCB-B745-A447-25E5CEA7AC86}"/>
              </a:ext>
            </a:extLst>
          </p:cNvPr>
          <p:cNvSpPr/>
          <p:nvPr/>
        </p:nvSpPr>
        <p:spPr>
          <a:xfrm>
            <a:off x="6943919" y="780641"/>
            <a:ext cx="65" cy="15388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numCol="1" anchor="ctr">
            <a:spAutoFit/>
          </a:bodyPr>
          <a:lstStyle>
            <a:lvl1pPr algn="l" defTabSz="457200">
              <a:defRPr sz="10000">
                <a:solidFill>
                  <a:srgbClr val="55C1E7"/>
                </a:solidFill>
                <a:latin typeface="FontAwesome Regular"/>
                <a:ea typeface="FontAwesome Regular"/>
                <a:cs typeface="FontAwesome Regular"/>
                <a:sym typeface="FontAwesome Regular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endParaRPr kumimoji="0" sz="10000" b="0" i="0" u="none" strike="noStrike" kern="1200" cap="none" spc="0" normalizeH="0" baseline="0" noProof="0" dirty="0">
              <a:ln>
                <a:noFill/>
              </a:ln>
              <a:solidFill>
                <a:srgbClr val="55C1E7"/>
              </a:solidFill>
              <a:effectLst/>
              <a:uLnTx/>
              <a:uFillTx/>
              <a:latin typeface="FontAwesome Regular"/>
              <a:sym typeface="FontAwesome Regular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C59925C-5602-4995-AA64-6AD4279C5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4558" y="291234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>
                <a:latin typeface="ARIAL ROUNDED MT LIGHT"/>
              </a:rPr>
              <a:t>Devex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164D23E-1C94-C058-63CF-AB017554164A}"/>
              </a:ext>
            </a:extLst>
          </p:cNvPr>
          <p:cNvSpPr txBox="1"/>
          <p:nvPr/>
        </p:nvSpPr>
        <p:spPr>
          <a:xfrm>
            <a:off x="1355989" y="3244574"/>
            <a:ext cx="5083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latin typeface="Arial Nova" panose="020B0504020202020204" pitchFamily="34" charset="0"/>
              </a:rPr>
              <a:t>Client Representative Services (CSR), site investigation surveys, HSE supervision, vessel auditing</a:t>
            </a:r>
            <a:endParaRPr lang="en-GB" sz="1200" dirty="0">
              <a:latin typeface="Arial Nova" panose="020B0504020202020204" pitchFamily="34" charset="0"/>
            </a:endParaRPr>
          </a:p>
        </p:txBody>
      </p:sp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BE5667F2-C5DD-F530-E326-7A4DAF7B6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700" y="3230700"/>
            <a:ext cx="448790" cy="35189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52A2EE4-9A1B-9433-6A22-51ADDAC8A50B}"/>
              </a:ext>
            </a:extLst>
          </p:cNvPr>
          <p:cNvSpPr txBox="1"/>
          <p:nvPr/>
        </p:nvSpPr>
        <p:spPr>
          <a:xfrm>
            <a:off x="7010942" y="2994090"/>
            <a:ext cx="456338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endParaRPr lang="en-US" sz="1400" dirty="0">
              <a:latin typeface="Arial Nova" panose="020B0504020202020204" pitchFamily="34" charset="0"/>
            </a:endParaRPr>
          </a:p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Arial Nova" panose="020B0504020202020204" pitchFamily="34" charset="0"/>
              </a:rPr>
              <a:t>Pre-appraise &amp; concept studies on and offshore substations</a:t>
            </a:r>
          </a:p>
          <a:p>
            <a:pPr>
              <a:buClr>
                <a:srgbClr val="1DA9FF"/>
              </a:buClr>
            </a:pPr>
            <a:endParaRPr lang="en-US" sz="1400" dirty="0">
              <a:latin typeface="Arial Nova" panose="020B0504020202020204" pitchFamily="34" charset="0"/>
            </a:endParaRPr>
          </a:p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Arial Nova" panose="020B0504020202020204" pitchFamily="34" charset="0"/>
              </a:rPr>
              <a:t>Owners Engineer, PM </a:t>
            </a:r>
          </a:p>
          <a:p>
            <a:pPr>
              <a:buClr>
                <a:srgbClr val="1DA9FF"/>
              </a:buClr>
            </a:pPr>
            <a:endParaRPr lang="en-US" sz="1400" dirty="0">
              <a:latin typeface="Arial Nova" panose="020B0504020202020204" pitchFamily="34" charset="0"/>
            </a:endParaRPr>
          </a:p>
          <a:p>
            <a:pPr>
              <a:buClr>
                <a:srgbClr val="1DA9FF"/>
              </a:buClr>
            </a:pPr>
            <a:endParaRPr lang="en-US" sz="1400" dirty="0">
              <a:latin typeface="Arial Nova" panose="020B0504020202020204" pitchFamily="34" charset="0"/>
            </a:endParaRPr>
          </a:p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Arial Nova" panose="020B0504020202020204" pitchFamily="34" charset="0"/>
              </a:rPr>
              <a:t>Multi-Discipline engineering (mechanical, electrical, tech. safety. I&amp;C &amp;  structural)</a:t>
            </a:r>
            <a:r>
              <a:rPr lang="en-GB" sz="1400" dirty="0">
                <a:latin typeface="Arial Nova" panose="020B0504020202020204" pitchFamily="34" charset="0"/>
              </a:rPr>
              <a:t>               </a:t>
            </a:r>
          </a:p>
        </p:txBody>
      </p:sp>
      <p:pic>
        <p:nvPicPr>
          <p:cNvPr id="26" name="Picture 25" descr="Logo&#10;&#10;Description automatically generated">
            <a:extLst>
              <a:ext uri="{FF2B5EF4-FFF2-40B4-BE49-F238E27FC236}">
                <a16:creationId xmlns:a16="http://schemas.microsoft.com/office/drawing/2014/main" id="{3E0D320E-2508-95A5-7E0E-334B104591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8482" y="3200741"/>
            <a:ext cx="388728" cy="351892"/>
          </a:xfrm>
          <a:prstGeom prst="rect">
            <a:avLst/>
          </a:prstGeom>
        </p:spPr>
      </p:pic>
      <p:pic>
        <p:nvPicPr>
          <p:cNvPr id="27" name="Picture 26" descr="Logo&#10;&#10;Description automatically generated">
            <a:extLst>
              <a:ext uri="{FF2B5EF4-FFF2-40B4-BE49-F238E27FC236}">
                <a16:creationId xmlns:a16="http://schemas.microsoft.com/office/drawing/2014/main" id="{C7332E2B-C35E-AB32-B8FE-78D5F1F67B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2214" y="3794309"/>
            <a:ext cx="388728" cy="351892"/>
          </a:xfrm>
          <a:prstGeom prst="rect">
            <a:avLst/>
          </a:prstGeom>
        </p:spPr>
      </p:pic>
      <p:pic>
        <p:nvPicPr>
          <p:cNvPr id="28" name="Picture 27" descr="Logo&#10;&#10;Description automatically generated">
            <a:extLst>
              <a:ext uri="{FF2B5EF4-FFF2-40B4-BE49-F238E27FC236}">
                <a16:creationId xmlns:a16="http://schemas.microsoft.com/office/drawing/2014/main" id="{31695AF8-2749-78C6-8ACD-145F401C68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2214" y="4505541"/>
            <a:ext cx="388728" cy="351892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FD7005C4-38BC-CE5D-2554-70E57C42801A}"/>
              </a:ext>
            </a:extLst>
          </p:cNvPr>
          <p:cNvGrpSpPr/>
          <p:nvPr/>
        </p:nvGrpSpPr>
        <p:grpSpPr>
          <a:xfrm>
            <a:off x="2306875" y="5960283"/>
            <a:ext cx="9447589" cy="437598"/>
            <a:chOff x="934700" y="5954141"/>
            <a:chExt cx="9447589" cy="437598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83BDC3D-4AF5-382F-48DA-454A3B5D1C30}"/>
                </a:ext>
              </a:extLst>
            </p:cNvPr>
            <p:cNvSpPr/>
            <p:nvPr/>
          </p:nvSpPr>
          <p:spPr>
            <a:xfrm>
              <a:off x="934700" y="5955580"/>
              <a:ext cx="2510399" cy="422288"/>
            </a:xfrm>
            <a:prstGeom prst="rect">
              <a:avLst/>
            </a:prstGeom>
            <a:solidFill>
              <a:srgbClr val="1DA9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latin typeface="Arial Nova" panose="020B0504020202020204" pitchFamily="34" charset="0"/>
                </a:rPr>
                <a:t>Concept / FEED </a:t>
              </a:r>
            </a:p>
            <a:p>
              <a:pPr algn="ctr"/>
              <a:r>
                <a:rPr lang="en-GB" sz="1200" b="1" dirty="0">
                  <a:latin typeface="Arial Nova" panose="020B0504020202020204" pitchFamily="34" charset="0"/>
                </a:rPr>
                <a:t>0%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682F020-44A1-C973-E1C2-925CCD04AF21}"/>
                </a:ext>
              </a:extLst>
            </p:cNvPr>
            <p:cNvSpPr/>
            <p:nvPr/>
          </p:nvSpPr>
          <p:spPr>
            <a:xfrm>
              <a:off x="4383568" y="5969451"/>
              <a:ext cx="2510399" cy="422288"/>
            </a:xfrm>
            <a:prstGeom prst="rect">
              <a:avLst/>
            </a:prstGeom>
            <a:solidFill>
              <a:srgbClr val="1DA9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latin typeface="Arial Nova" panose="020B0504020202020204" pitchFamily="34" charset="0"/>
                </a:rPr>
                <a:t>Environmental Studies</a:t>
              </a:r>
            </a:p>
            <a:p>
              <a:pPr algn="ctr"/>
              <a:r>
                <a:rPr lang="en-GB" sz="1200" b="1" dirty="0">
                  <a:latin typeface="Arial Nova" panose="020B0504020202020204" pitchFamily="34" charset="0"/>
                </a:rPr>
                <a:t>1%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2D536AA-1C4A-786B-9BDF-E42EBFC7E0CA}"/>
                </a:ext>
              </a:extLst>
            </p:cNvPr>
            <p:cNvSpPr/>
            <p:nvPr/>
          </p:nvSpPr>
          <p:spPr>
            <a:xfrm>
              <a:off x="7871890" y="5954141"/>
              <a:ext cx="2510399" cy="422288"/>
            </a:xfrm>
            <a:prstGeom prst="rect">
              <a:avLst/>
            </a:prstGeom>
            <a:solidFill>
              <a:srgbClr val="1DA9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latin typeface="Arial Nova" panose="020B0504020202020204" pitchFamily="34" charset="0"/>
                </a:rPr>
                <a:t>Developer Project Management </a:t>
              </a:r>
              <a:r>
                <a:rPr lang="en-GB" sz="1200" b="1" dirty="0">
                  <a:latin typeface="Arial Nova" panose="020B0504020202020204" pitchFamily="34" charset="0"/>
                </a:rPr>
                <a:t>1%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91230592-5324-6CCC-574B-E1860A2643B8}"/>
                </a:ext>
              </a:extLst>
            </p:cNvPr>
            <p:cNvCxnSpPr/>
            <p:nvPr/>
          </p:nvCxnSpPr>
          <p:spPr>
            <a:xfrm>
              <a:off x="3598716" y="6165285"/>
              <a:ext cx="613066" cy="0"/>
            </a:xfrm>
            <a:prstGeom prst="straightConnector1">
              <a:avLst/>
            </a:prstGeom>
            <a:ln>
              <a:solidFill>
                <a:srgbClr val="1DA9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2FF54D27-6FAB-1C51-EBF0-1A92DE3A5B13}"/>
                </a:ext>
              </a:extLst>
            </p:cNvPr>
            <p:cNvCxnSpPr/>
            <p:nvPr/>
          </p:nvCxnSpPr>
          <p:spPr>
            <a:xfrm>
              <a:off x="7094584" y="6180595"/>
              <a:ext cx="613066" cy="0"/>
            </a:xfrm>
            <a:prstGeom prst="straightConnector1">
              <a:avLst/>
            </a:prstGeom>
            <a:ln>
              <a:solidFill>
                <a:srgbClr val="1DA9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6AA79952-5D13-70C9-06ED-7E7A6F688EF2}"/>
              </a:ext>
            </a:extLst>
          </p:cNvPr>
          <p:cNvSpPr/>
          <p:nvPr/>
        </p:nvSpPr>
        <p:spPr>
          <a:xfrm>
            <a:off x="0" y="5977679"/>
            <a:ext cx="1423216" cy="420202"/>
          </a:xfrm>
          <a:prstGeom prst="rect">
            <a:avLst/>
          </a:prstGeom>
          <a:solidFill>
            <a:srgbClr val="1DA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latin typeface="Arial Nova" panose="020B0504020202020204" pitchFamily="34" charset="0"/>
              </a:rPr>
              <a:t>Share of Lifecycle Cost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AA54DD6-F591-4C21-06C1-DE8062574F84}"/>
              </a:ext>
            </a:extLst>
          </p:cNvPr>
          <p:cNvCxnSpPr>
            <a:cxnSpLocks/>
          </p:cNvCxnSpPr>
          <p:nvPr/>
        </p:nvCxnSpPr>
        <p:spPr>
          <a:xfrm>
            <a:off x="1576833" y="6186737"/>
            <a:ext cx="613066" cy="0"/>
          </a:xfrm>
          <a:prstGeom prst="straightConnector1">
            <a:avLst/>
          </a:prstGeom>
          <a:ln>
            <a:solidFill>
              <a:srgbClr val="1DA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1C9D455-3991-A74E-BA69-222FFBB97CC7}"/>
              </a:ext>
            </a:extLst>
          </p:cNvPr>
          <p:cNvCxnSpPr/>
          <p:nvPr/>
        </p:nvCxnSpPr>
        <p:spPr>
          <a:xfrm>
            <a:off x="0" y="5874327"/>
            <a:ext cx="12192000" cy="0"/>
          </a:xfrm>
          <a:prstGeom prst="line">
            <a:avLst/>
          </a:prstGeom>
          <a:ln w="22225">
            <a:solidFill>
              <a:srgbClr val="1DA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D01C770-3F33-9A38-B0CD-10D0E563F922}"/>
              </a:ext>
            </a:extLst>
          </p:cNvPr>
          <p:cNvCxnSpPr>
            <a:cxnSpLocks/>
          </p:cNvCxnSpPr>
          <p:nvPr/>
        </p:nvCxnSpPr>
        <p:spPr>
          <a:xfrm>
            <a:off x="11859491" y="6234163"/>
            <a:ext cx="332509" cy="0"/>
          </a:xfrm>
          <a:prstGeom prst="line">
            <a:avLst/>
          </a:prstGeom>
          <a:ln>
            <a:solidFill>
              <a:srgbClr val="1DA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7B2E534-95B4-BE24-2474-2DBBEBC73CAF}"/>
              </a:ext>
            </a:extLst>
          </p:cNvPr>
          <p:cNvSpPr txBox="1"/>
          <p:nvPr/>
        </p:nvSpPr>
        <p:spPr>
          <a:xfrm>
            <a:off x="-88646" y="1637155"/>
            <a:ext cx="61052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Arial Nova" panose="020B0504020202020204" pitchFamily="34" charset="0"/>
              </a:rPr>
              <a:t>Project Development and Engineering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676BA4-5265-811C-EE0F-DC010A884BEC}"/>
              </a:ext>
            </a:extLst>
          </p:cNvPr>
          <p:cNvCxnSpPr>
            <a:cxnSpLocks/>
          </p:cNvCxnSpPr>
          <p:nvPr/>
        </p:nvCxnSpPr>
        <p:spPr>
          <a:xfrm>
            <a:off x="934700" y="2052024"/>
            <a:ext cx="2621300" cy="0"/>
          </a:xfrm>
          <a:prstGeom prst="line">
            <a:avLst/>
          </a:prstGeom>
          <a:ln w="25400">
            <a:solidFill>
              <a:srgbClr val="1DA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6CEE0CC9-A86F-69D0-34C5-18F3B9C3E817}"/>
              </a:ext>
            </a:extLst>
          </p:cNvPr>
          <p:cNvSpPr/>
          <p:nvPr/>
        </p:nvSpPr>
        <p:spPr>
          <a:xfrm>
            <a:off x="934700" y="2340370"/>
            <a:ext cx="5167658" cy="3155908"/>
          </a:xfrm>
          <a:prstGeom prst="rect">
            <a:avLst/>
          </a:prstGeom>
          <a:noFill/>
          <a:ln>
            <a:solidFill>
              <a:srgbClr val="1DA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E599F69-37FF-8B83-4BBA-4A37029C247B}"/>
              </a:ext>
            </a:extLst>
          </p:cNvPr>
          <p:cNvSpPr/>
          <p:nvPr/>
        </p:nvSpPr>
        <p:spPr>
          <a:xfrm>
            <a:off x="6425659" y="2340370"/>
            <a:ext cx="5264048" cy="3155908"/>
          </a:xfrm>
          <a:prstGeom prst="rect">
            <a:avLst/>
          </a:prstGeom>
          <a:noFill/>
          <a:ln>
            <a:solidFill>
              <a:srgbClr val="1DA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05280C-5CDE-4B94-BC50-8A1EE82D7F16}"/>
              </a:ext>
            </a:extLst>
          </p:cNvPr>
          <p:cNvSpPr txBox="1"/>
          <p:nvPr/>
        </p:nvSpPr>
        <p:spPr>
          <a:xfrm>
            <a:off x="2682605" y="2454280"/>
            <a:ext cx="14840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1DA9FF"/>
                </a:solidFill>
                <a:latin typeface="Arial Nova" panose="020B0504020202020204" pitchFamily="34" charset="0"/>
              </a:rPr>
              <a:t>CURRENT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2A1FBA-729E-33A1-5BC8-9A09E660E9A0}"/>
              </a:ext>
            </a:extLst>
          </p:cNvPr>
          <p:cNvSpPr txBox="1"/>
          <p:nvPr/>
        </p:nvSpPr>
        <p:spPr>
          <a:xfrm>
            <a:off x="8625290" y="2425633"/>
            <a:ext cx="12053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1DA9FF"/>
                </a:solidFill>
                <a:latin typeface="Arial Nova" panose="020B0504020202020204" pitchFamily="34" charset="0"/>
              </a:rPr>
              <a:t>FUTURE</a:t>
            </a:r>
          </a:p>
        </p:txBody>
      </p:sp>
      <p:pic>
        <p:nvPicPr>
          <p:cNvPr id="37" name="Graphic 36" descr="Wind Turbines outline">
            <a:extLst>
              <a:ext uri="{FF2B5EF4-FFF2-40B4-BE49-F238E27FC236}">
                <a16:creationId xmlns:a16="http://schemas.microsoft.com/office/drawing/2014/main" id="{DFAC1132-51AF-88B3-404E-035F261C3E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38811" y="1533685"/>
            <a:ext cx="504074" cy="50407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2A63CB3-37DD-1A9A-136D-08504DD29AB1}"/>
              </a:ext>
            </a:extLst>
          </p:cNvPr>
          <p:cNvSpPr/>
          <p:nvPr/>
        </p:nvSpPr>
        <p:spPr>
          <a:xfrm>
            <a:off x="9232802" y="320112"/>
            <a:ext cx="2647199" cy="5941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225C180-1673-5B6E-D82E-34BE88CB19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4716" y="351959"/>
            <a:ext cx="2240253" cy="48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535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82278DA4-8C0B-AD26-AD72-7CB049976BC5}"/>
              </a:ext>
            </a:extLst>
          </p:cNvPr>
          <p:cNvSpPr/>
          <p:nvPr/>
        </p:nvSpPr>
        <p:spPr>
          <a:xfrm>
            <a:off x="0" y="5874327"/>
            <a:ext cx="12192000" cy="806686"/>
          </a:xfrm>
          <a:prstGeom prst="rect">
            <a:avLst/>
          </a:prstGeom>
          <a:solidFill>
            <a:srgbClr val="111F3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hape 625">
            <a:extLst>
              <a:ext uri="{FF2B5EF4-FFF2-40B4-BE49-F238E27FC236}">
                <a16:creationId xmlns:a16="http://schemas.microsoft.com/office/drawing/2014/main" id="{323BC7B1-469B-1E40-8442-F5D48A1D8C01}"/>
              </a:ext>
            </a:extLst>
          </p:cNvPr>
          <p:cNvSpPr/>
          <p:nvPr/>
        </p:nvSpPr>
        <p:spPr>
          <a:xfrm>
            <a:off x="8509000" y="6681022"/>
            <a:ext cx="3684142" cy="176978"/>
          </a:xfrm>
          <a:prstGeom prst="rect">
            <a:avLst/>
          </a:prstGeom>
          <a:solidFill>
            <a:srgbClr val="28EAC9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Shape 626">
            <a:extLst>
              <a:ext uri="{FF2B5EF4-FFF2-40B4-BE49-F238E27FC236}">
                <a16:creationId xmlns:a16="http://schemas.microsoft.com/office/drawing/2014/main" id="{EF7F8356-7D7A-4D4E-9EFC-2963096CE2F1}"/>
              </a:ext>
            </a:extLst>
          </p:cNvPr>
          <p:cNvSpPr/>
          <p:nvPr/>
        </p:nvSpPr>
        <p:spPr>
          <a:xfrm>
            <a:off x="6102358" y="6681022"/>
            <a:ext cx="2406642" cy="176978"/>
          </a:xfrm>
          <a:prstGeom prst="rect">
            <a:avLst/>
          </a:prstGeom>
          <a:solidFill>
            <a:srgbClr val="61CCE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Shape 627">
            <a:extLst>
              <a:ext uri="{FF2B5EF4-FFF2-40B4-BE49-F238E27FC236}">
                <a16:creationId xmlns:a16="http://schemas.microsoft.com/office/drawing/2014/main" id="{83CE839D-50E2-524B-9052-2B0D6BB656B0}"/>
              </a:ext>
            </a:extLst>
          </p:cNvPr>
          <p:cNvSpPr/>
          <p:nvPr/>
        </p:nvSpPr>
        <p:spPr>
          <a:xfrm>
            <a:off x="3719513" y="6681022"/>
            <a:ext cx="2382845" cy="176978"/>
          </a:xfrm>
          <a:prstGeom prst="rect">
            <a:avLst/>
          </a:prstGeom>
          <a:solidFill>
            <a:srgbClr val="1DA9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Shape 628">
            <a:extLst>
              <a:ext uri="{FF2B5EF4-FFF2-40B4-BE49-F238E27FC236}">
                <a16:creationId xmlns:a16="http://schemas.microsoft.com/office/drawing/2014/main" id="{BC206E91-D090-F940-960D-4C82AF645F2B}"/>
              </a:ext>
            </a:extLst>
          </p:cNvPr>
          <p:cNvSpPr/>
          <p:nvPr/>
        </p:nvSpPr>
        <p:spPr>
          <a:xfrm>
            <a:off x="1" y="6681022"/>
            <a:ext cx="3719512" cy="176978"/>
          </a:xfrm>
          <a:prstGeom prst="rect">
            <a:avLst/>
          </a:prstGeom>
          <a:solidFill>
            <a:srgbClr val="3172F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hape 644">
            <a:extLst>
              <a:ext uri="{FF2B5EF4-FFF2-40B4-BE49-F238E27FC236}">
                <a16:creationId xmlns:a16="http://schemas.microsoft.com/office/drawing/2014/main" id="{9C18191E-9378-B448-93F9-6843C191F156}"/>
              </a:ext>
            </a:extLst>
          </p:cNvPr>
          <p:cNvSpPr/>
          <p:nvPr/>
        </p:nvSpPr>
        <p:spPr>
          <a:xfrm>
            <a:off x="9227963" y="780641"/>
            <a:ext cx="65" cy="15388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numCol="1" anchor="ctr">
            <a:spAutoFit/>
          </a:bodyPr>
          <a:lstStyle>
            <a:lvl1pPr algn="l" defTabSz="457200">
              <a:defRPr sz="10000">
                <a:solidFill>
                  <a:srgbClr val="727B85"/>
                </a:solidFill>
                <a:latin typeface="FontAwesome Regular"/>
                <a:ea typeface="FontAwesome Regular"/>
                <a:cs typeface="FontAwesome Regular"/>
                <a:sym typeface="FontAwesome Regular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endParaRPr kumimoji="0" sz="10000" b="0" i="0" u="none" strike="noStrike" kern="1200" cap="none" spc="0" normalizeH="0" baseline="0" noProof="0" dirty="0">
              <a:ln>
                <a:noFill/>
              </a:ln>
              <a:solidFill>
                <a:srgbClr val="727B85"/>
              </a:solidFill>
              <a:effectLst/>
              <a:uLnTx/>
              <a:uFillTx/>
              <a:latin typeface="FontAwesome Regular"/>
              <a:sym typeface="FontAwesome Regular"/>
            </a:endParaRPr>
          </a:p>
        </p:txBody>
      </p:sp>
      <p:sp>
        <p:nvSpPr>
          <p:cNvPr id="7" name="Shape 647">
            <a:extLst>
              <a:ext uri="{FF2B5EF4-FFF2-40B4-BE49-F238E27FC236}">
                <a16:creationId xmlns:a16="http://schemas.microsoft.com/office/drawing/2014/main" id="{23635EFE-ECCB-B745-A447-25E5CEA7AC86}"/>
              </a:ext>
            </a:extLst>
          </p:cNvPr>
          <p:cNvSpPr/>
          <p:nvPr/>
        </p:nvSpPr>
        <p:spPr>
          <a:xfrm>
            <a:off x="6943919" y="780641"/>
            <a:ext cx="65" cy="15388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numCol="1" anchor="ctr">
            <a:spAutoFit/>
          </a:bodyPr>
          <a:lstStyle>
            <a:lvl1pPr algn="l" defTabSz="457200">
              <a:defRPr sz="10000">
                <a:solidFill>
                  <a:srgbClr val="55C1E7"/>
                </a:solidFill>
                <a:latin typeface="FontAwesome Regular"/>
                <a:ea typeface="FontAwesome Regular"/>
                <a:cs typeface="FontAwesome Regular"/>
                <a:sym typeface="FontAwesome Regular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endParaRPr kumimoji="0" sz="10000" b="0" i="0" u="none" strike="noStrike" kern="1200" cap="none" spc="0" normalizeH="0" baseline="0" noProof="0" dirty="0">
              <a:ln>
                <a:noFill/>
              </a:ln>
              <a:solidFill>
                <a:srgbClr val="55C1E7"/>
              </a:solidFill>
              <a:effectLst/>
              <a:uLnTx/>
              <a:uFillTx/>
              <a:latin typeface="FontAwesome Regular"/>
              <a:sym typeface="FontAwesome Regular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C59925C-5602-4995-AA64-6AD4279C5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4558" y="291234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>
                <a:latin typeface="ARIAL ROUNDED MT LIGHT"/>
              </a:rPr>
              <a:t>Capex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35B4E0-8656-00B7-E3EF-D334C81D304E}"/>
              </a:ext>
            </a:extLst>
          </p:cNvPr>
          <p:cNvSpPr txBox="1"/>
          <p:nvPr/>
        </p:nvSpPr>
        <p:spPr>
          <a:xfrm>
            <a:off x="8625290" y="2425633"/>
            <a:ext cx="12053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1DA9FF"/>
                </a:solidFill>
                <a:latin typeface="Arial Nova" panose="020B0504020202020204" pitchFamily="34" charset="0"/>
              </a:rPr>
              <a:t>FUTURE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DBE34C-1317-D1AE-CD80-9973205008FF}"/>
              </a:ext>
            </a:extLst>
          </p:cNvPr>
          <p:cNvSpPr txBox="1"/>
          <p:nvPr/>
        </p:nvSpPr>
        <p:spPr>
          <a:xfrm>
            <a:off x="2647161" y="2425633"/>
            <a:ext cx="251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DA9FF"/>
                </a:solidFill>
                <a:latin typeface="Arial Nova" panose="020B0504020202020204" pitchFamily="34" charset="0"/>
              </a:rPr>
              <a:t>CURRENT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20AA01-3472-9B42-7BE0-6FC18B169CDF}"/>
              </a:ext>
            </a:extLst>
          </p:cNvPr>
          <p:cNvSpPr txBox="1"/>
          <p:nvPr/>
        </p:nvSpPr>
        <p:spPr>
          <a:xfrm>
            <a:off x="7062955" y="3170721"/>
            <a:ext cx="470264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Arial Nova" panose="020B0504020202020204" pitchFamily="34" charset="0"/>
              </a:rPr>
              <a:t>Package FEED &amp; detail design engineering,(substations, secondary steel / structural)</a:t>
            </a:r>
          </a:p>
          <a:p>
            <a:pPr>
              <a:buClr>
                <a:srgbClr val="1DA9FF"/>
              </a:buClr>
            </a:pPr>
            <a:endParaRPr lang="en-US" sz="1400" dirty="0">
              <a:latin typeface="Arial Nova" panose="020B0504020202020204" pitchFamily="34" charset="0"/>
            </a:endParaRPr>
          </a:p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Arial Nova" panose="020B0504020202020204" pitchFamily="34" charset="0"/>
              </a:rPr>
              <a:t> Onshore structures &amp; civil (onshore substation) </a:t>
            </a:r>
          </a:p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endParaRPr lang="en-GB" sz="1400" dirty="0">
              <a:latin typeface="Arial Nova" panose="020B0504020202020204" pitchFamily="34" charset="0"/>
            </a:endParaRPr>
          </a:p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latin typeface="Arial Nova" panose="020B0504020202020204" pitchFamily="34" charset="0"/>
              </a:rPr>
              <a:t>Design Consultancy/EPC/Product Delivery of jacket and pile lifting tools; Pile Grippers; Pile Templates</a:t>
            </a:r>
          </a:p>
          <a:p>
            <a:pPr>
              <a:buClr>
                <a:srgbClr val="1DA9FF"/>
              </a:buClr>
            </a:pPr>
            <a:endParaRPr lang="en-GB" sz="1400" dirty="0">
              <a:latin typeface="Arial Nova" panose="020B0504020202020204" pitchFamily="34" charset="0"/>
            </a:endParaRPr>
          </a:p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latin typeface="Arial Nova" panose="020B0504020202020204" pitchFamily="34" charset="0"/>
              </a:rPr>
              <a:t>Owners Engineer (technical assurance) / PMO services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2682965-0717-D5FC-A3D9-475A903C57DA}"/>
              </a:ext>
            </a:extLst>
          </p:cNvPr>
          <p:cNvGrpSpPr/>
          <p:nvPr/>
        </p:nvGrpSpPr>
        <p:grpSpPr>
          <a:xfrm>
            <a:off x="911987" y="3112644"/>
            <a:ext cx="5332372" cy="1169551"/>
            <a:chOff x="902063" y="2719427"/>
            <a:chExt cx="5332372" cy="116955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2B3D603-91DF-B905-3A55-E3F08CBCCA97}"/>
                </a:ext>
              </a:extLst>
            </p:cNvPr>
            <p:cNvSpPr txBox="1"/>
            <p:nvPr/>
          </p:nvSpPr>
          <p:spPr>
            <a:xfrm>
              <a:off x="1604190" y="2719427"/>
              <a:ext cx="463024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Clr>
                  <a:srgbClr val="1DA9FF"/>
                </a:buClr>
                <a:buFont typeface="Wingdings" panose="05000000000000000000" pitchFamily="2" charset="2"/>
                <a:buChar char="§"/>
              </a:pPr>
              <a:r>
                <a:rPr lang="en-US" sz="1400" dirty="0">
                  <a:latin typeface="Arial Nova" panose="020B0504020202020204" pitchFamily="34" charset="0"/>
                </a:rPr>
                <a:t>CPS design overview and package management.</a:t>
              </a:r>
            </a:p>
            <a:p>
              <a:pPr>
                <a:buClr>
                  <a:srgbClr val="1DA9FF"/>
                </a:buClr>
              </a:pPr>
              <a:r>
                <a:rPr lang="en-US" sz="1400" dirty="0">
                  <a:latin typeface="Arial Nova" panose="020B0504020202020204" pitchFamily="34" charset="0"/>
                </a:rPr>
                <a:t> </a:t>
              </a:r>
            </a:p>
            <a:p>
              <a:pPr marL="285750" indent="-285750">
                <a:buClr>
                  <a:srgbClr val="1DA9FF"/>
                </a:buClr>
                <a:buFont typeface="Wingdings" panose="05000000000000000000" pitchFamily="2" charset="2"/>
                <a:buChar char="§"/>
              </a:pPr>
              <a:r>
                <a:rPr lang="en-US" sz="1400" dirty="0">
                  <a:latin typeface="Arial Nova" panose="020B0504020202020204" pitchFamily="34" charset="0"/>
                </a:rPr>
                <a:t>3rd party analysis and Design overview of power cables and ancillaries.</a:t>
              </a:r>
            </a:p>
            <a:p>
              <a:pPr>
                <a:buClr>
                  <a:srgbClr val="1DA9FF"/>
                </a:buClr>
              </a:pPr>
              <a:endParaRPr lang="en-US" sz="1400" dirty="0">
                <a:latin typeface="Arial Nova" panose="020B0504020202020204" pitchFamily="34" charset="0"/>
              </a:endParaRP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896D7AE-B044-6F2C-5749-16B716E5B6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02063" y="2777504"/>
              <a:ext cx="665929" cy="183705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B74F552-F287-0916-567E-6D4B7DBD44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02063" y="3179977"/>
              <a:ext cx="665929" cy="18370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75390A9-95CC-7BDD-23D2-2A8D96F17F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02063" y="3691699"/>
              <a:ext cx="665929" cy="183705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775FE921-D062-76CB-1776-E0BD09BA5B9D}"/>
              </a:ext>
            </a:extLst>
          </p:cNvPr>
          <p:cNvSpPr txBox="1"/>
          <p:nvPr/>
        </p:nvSpPr>
        <p:spPr>
          <a:xfrm>
            <a:off x="1619594" y="3995041"/>
            <a:ext cx="4176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Arial Nova" panose="020B0504020202020204" pitchFamily="34" charset="0"/>
              </a:rPr>
              <a:t>Owner’s engineer for cable manufacturing</a:t>
            </a:r>
            <a:r>
              <a:rPr lang="en-US" sz="1800" dirty="0">
                <a:latin typeface="Arial Nova" panose="020B0504020202020204" pitchFamily="34" charset="0"/>
              </a:rPr>
              <a:t>.</a:t>
            </a:r>
          </a:p>
          <a:p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CC412AE-D120-8AAD-E37C-F00EE39D074B}"/>
              </a:ext>
            </a:extLst>
          </p:cNvPr>
          <p:cNvSpPr txBox="1"/>
          <p:nvPr/>
        </p:nvSpPr>
        <p:spPr>
          <a:xfrm>
            <a:off x="534158" y="1625515"/>
            <a:ext cx="62299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Arial Nova" panose="020B0504020202020204" pitchFamily="34" charset="0"/>
              </a:rPr>
              <a:t>Engineering, Procurement and Construction (EPC)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FE74DDD-FBCA-FC73-CEE5-4B9414C2DC0C}"/>
              </a:ext>
            </a:extLst>
          </p:cNvPr>
          <p:cNvSpPr/>
          <p:nvPr/>
        </p:nvSpPr>
        <p:spPr>
          <a:xfrm>
            <a:off x="406399" y="5997794"/>
            <a:ext cx="1974527" cy="422288"/>
          </a:xfrm>
          <a:prstGeom prst="rect">
            <a:avLst/>
          </a:prstGeom>
          <a:solidFill>
            <a:srgbClr val="1DA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latin typeface="Arial Nova" panose="020B0504020202020204" pitchFamily="34" charset="0"/>
              </a:rPr>
              <a:t>Turbine</a:t>
            </a:r>
          </a:p>
          <a:p>
            <a:pPr algn="ctr"/>
            <a:r>
              <a:rPr lang="en-GB" sz="1200" b="1" dirty="0">
                <a:latin typeface="Arial Nova" panose="020B0504020202020204" pitchFamily="34" charset="0"/>
              </a:rPr>
              <a:t>24%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C4BB28A-0AB2-5520-DA04-3683EFC2B625}"/>
              </a:ext>
            </a:extLst>
          </p:cNvPr>
          <p:cNvSpPr/>
          <p:nvPr/>
        </p:nvSpPr>
        <p:spPr>
          <a:xfrm>
            <a:off x="3409669" y="6011665"/>
            <a:ext cx="2240786" cy="422288"/>
          </a:xfrm>
          <a:prstGeom prst="rect">
            <a:avLst/>
          </a:prstGeom>
          <a:solidFill>
            <a:srgbClr val="1DA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latin typeface="Arial Nova" panose="020B0504020202020204" pitchFamily="34" charset="0"/>
              </a:rPr>
              <a:t>Foundation</a:t>
            </a:r>
          </a:p>
          <a:p>
            <a:pPr algn="ctr"/>
            <a:r>
              <a:rPr lang="en-GB" sz="1200" b="1" dirty="0">
                <a:latin typeface="Arial Nova" panose="020B0504020202020204" pitchFamily="34" charset="0"/>
              </a:rPr>
              <a:t>7%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B13DACB-E941-F602-216F-35489C634D97}"/>
              </a:ext>
            </a:extLst>
          </p:cNvPr>
          <p:cNvSpPr/>
          <p:nvPr/>
        </p:nvSpPr>
        <p:spPr>
          <a:xfrm>
            <a:off x="6679198" y="6011665"/>
            <a:ext cx="2240658" cy="422288"/>
          </a:xfrm>
          <a:prstGeom prst="rect">
            <a:avLst/>
          </a:prstGeom>
          <a:solidFill>
            <a:srgbClr val="1DA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latin typeface="Arial Nova" panose="020B0504020202020204" pitchFamily="34" charset="0"/>
              </a:rPr>
              <a:t>Array Electrical</a:t>
            </a:r>
          </a:p>
          <a:p>
            <a:pPr algn="ctr"/>
            <a:r>
              <a:rPr lang="en-GB" sz="1200" b="1" dirty="0">
                <a:latin typeface="Arial Nova" panose="020B0504020202020204" pitchFamily="34" charset="0"/>
              </a:rPr>
              <a:t>4%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B6A2BB8-C309-3C99-2277-FE043468E01E}"/>
              </a:ext>
            </a:extLst>
          </p:cNvPr>
          <p:cNvCxnSpPr/>
          <p:nvPr/>
        </p:nvCxnSpPr>
        <p:spPr>
          <a:xfrm>
            <a:off x="2632363" y="6222809"/>
            <a:ext cx="613066" cy="0"/>
          </a:xfrm>
          <a:prstGeom prst="straightConnector1">
            <a:avLst/>
          </a:prstGeom>
          <a:ln>
            <a:solidFill>
              <a:srgbClr val="1DA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28C704A-708E-E1BB-1058-04B270FC0389}"/>
              </a:ext>
            </a:extLst>
          </p:cNvPr>
          <p:cNvCxnSpPr/>
          <p:nvPr/>
        </p:nvCxnSpPr>
        <p:spPr>
          <a:xfrm>
            <a:off x="5795825" y="6222809"/>
            <a:ext cx="613066" cy="0"/>
          </a:xfrm>
          <a:prstGeom prst="straightConnector1">
            <a:avLst/>
          </a:prstGeom>
          <a:ln>
            <a:solidFill>
              <a:srgbClr val="1DA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03741CF7-20FE-9F7B-F0CA-F32E0B638363}"/>
              </a:ext>
            </a:extLst>
          </p:cNvPr>
          <p:cNvSpPr/>
          <p:nvPr/>
        </p:nvSpPr>
        <p:spPr>
          <a:xfrm>
            <a:off x="9804089" y="5997794"/>
            <a:ext cx="2087042" cy="422288"/>
          </a:xfrm>
          <a:prstGeom prst="rect">
            <a:avLst/>
          </a:prstGeom>
          <a:solidFill>
            <a:srgbClr val="1DA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latin typeface="Arial Nova" panose="020B0504020202020204" pitchFamily="34" charset="0"/>
              </a:rPr>
              <a:t>Transmission</a:t>
            </a:r>
          </a:p>
          <a:p>
            <a:pPr algn="ctr"/>
            <a:r>
              <a:rPr lang="en-GB" sz="1200" b="1" dirty="0">
                <a:latin typeface="Arial Nova" panose="020B0504020202020204" pitchFamily="34" charset="0"/>
              </a:rPr>
              <a:t>4%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5E505CA-4AB3-A346-05FB-093C8042C94F}"/>
              </a:ext>
            </a:extLst>
          </p:cNvPr>
          <p:cNvCxnSpPr/>
          <p:nvPr/>
        </p:nvCxnSpPr>
        <p:spPr>
          <a:xfrm>
            <a:off x="9074727" y="6234163"/>
            <a:ext cx="613066" cy="0"/>
          </a:xfrm>
          <a:prstGeom prst="straightConnector1">
            <a:avLst/>
          </a:prstGeom>
          <a:ln>
            <a:solidFill>
              <a:srgbClr val="1DA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13108D9-2270-08B8-C1D3-8F5B3F7A9171}"/>
              </a:ext>
            </a:extLst>
          </p:cNvPr>
          <p:cNvCxnSpPr>
            <a:cxnSpLocks/>
          </p:cNvCxnSpPr>
          <p:nvPr/>
        </p:nvCxnSpPr>
        <p:spPr>
          <a:xfrm>
            <a:off x="12007427" y="6234163"/>
            <a:ext cx="184573" cy="0"/>
          </a:xfrm>
          <a:prstGeom prst="line">
            <a:avLst/>
          </a:prstGeom>
          <a:ln>
            <a:solidFill>
              <a:srgbClr val="1DA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74D5578-A8B0-2B39-036E-84C3964BC7CB}"/>
              </a:ext>
            </a:extLst>
          </p:cNvPr>
          <p:cNvCxnSpPr/>
          <p:nvPr/>
        </p:nvCxnSpPr>
        <p:spPr>
          <a:xfrm>
            <a:off x="0" y="5874327"/>
            <a:ext cx="12192000" cy="0"/>
          </a:xfrm>
          <a:prstGeom prst="line">
            <a:avLst/>
          </a:prstGeom>
          <a:ln w="22225">
            <a:solidFill>
              <a:srgbClr val="1DA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1500EA03-F36D-7B3F-852B-60C354DE97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3169" y="3142079"/>
            <a:ext cx="448790" cy="351892"/>
          </a:xfrm>
          <a:prstGeom prst="rect">
            <a:avLst/>
          </a:prstGeom>
        </p:spPr>
      </p:pic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ACE05103-7F02-58AF-D154-674F04E51E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043" y="4798863"/>
            <a:ext cx="448790" cy="35189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6833D61-C5D0-9C2F-C877-E59F26CBAE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7025" y="4257029"/>
            <a:ext cx="665930" cy="275099"/>
          </a:xfrm>
          <a:prstGeom prst="rect">
            <a:avLst/>
          </a:prstGeom>
        </p:spPr>
      </p:pic>
      <p:pic>
        <p:nvPicPr>
          <p:cNvPr id="20" name="Picture 19" descr="Logo&#10;&#10;Description automatically generated">
            <a:extLst>
              <a:ext uri="{FF2B5EF4-FFF2-40B4-BE49-F238E27FC236}">
                <a16:creationId xmlns:a16="http://schemas.microsoft.com/office/drawing/2014/main" id="{2FF4963C-0D2B-D264-944B-B6CB822901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3169" y="3741031"/>
            <a:ext cx="448790" cy="351892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DD323C1-C62A-CC78-8ADE-8BD0888CE33A}"/>
              </a:ext>
            </a:extLst>
          </p:cNvPr>
          <p:cNvCxnSpPr>
            <a:cxnSpLocks/>
          </p:cNvCxnSpPr>
          <p:nvPr/>
        </p:nvCxnSpPr>
        <p:spPr>
          <a:xfrm>
            <a:off x="934700" y="2052024"/>
            <a:ext cx="26213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D170B558-462A-2D1F-5F52-345C06548931}"/>
              </a:ext>
            </a:extLst>
          </p:cNvPr>
          <p:cNvSpPr/>
          <p:nvPr/>
        </p:nvSpPr>
        <p:spPr>
          <a:xfrm>
            <a:off x="838310" y="2340370"/>
            <a:ext cx="5197737" cy="3155908"/>
          </a:xfrm>
          <a:prstGeom prst="rect">
            <a:avLst/>
          </a:prstGeom>
          <a:noFill/>
          <a:ln>
            <a:solidFill>
              <a:srgbClr val="1DA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BE3F94B-1ED6-1AA0-A497-279E71315238}"/>
              </a:ext>
            </a:extLst>
          </p:cNvPr>
          <p:cNvSpPr/>
          <p:nvPr/>
        </p:nvSpPr>
        <p:spPr>
          <a:xfrm>
            <a:off x="6244359" y="2336153"/>
            <a:ext cx="5646772" cy="3160124"/>
          </a:xfrm>
          <a:prstGeom prst="rect">
            <a:avLst/>
          </a:prstGeom>
          <a:noFill/>
          <a:ln>
            <a:solidFill>
              <a:srgbClr val="1DA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3" name="Graphic 42" descr="Wind Turbines outline">
            <a:extLst>
              <a:ext uri="{FF2B5EF4-FFF2-40B4-BE49-F238E27FC236}">
                <a16:creationId xmlns:a16="http://schemas.microsoft.com/office/drawing/2014/main" id="{108899F0-D597-876B-F637-FB52D01EDE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439845" y="1534255"/>
            <a:ext cx="504074" cy="50407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4BB0E8D-D40E-E01E-3CC3-3A8B4319635C}"/>
              </a:ext>
            </a:extLst>
          </p:cNvPr>
          <p:cNvSpPr/>
          <p:nvPr/>
        </p:nvSpPr>
        <p:spPr>
          <a:xfrm>
            <a:off x="9232802" y="320112"/>
            <a:ext cx="2647199" cy="5941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2A48B8A-EE2A-6F14-90AF-B4D2A9A31AF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4716" y="351959"/>
            <a:ext cx="2240253" cy="48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155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90ACAB14-68F3-4AD3-D1DE-9E97DC6EAF57}"/>
              </a:ext>
            </a:extLst>
          </p:cNvPr>
          <p:cNvSpPr/>
          <p:nvPr/>
        </p:nvSpPr>
        <p:spPr>
          <a:xfrm>
            <a:off x="0" y="5874327"/>
            <a:ext cx="12192000" cy="806686"/>
          </a:xfrm>
          <a:prstGeom prst="rect">
            <a:avLst/>
          </a:prstGeom>
          <a:solidFill>
            <a:srgbClr val="111F3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hape 625">
            <a:extLst>
              <a:ext uri="{FF2B5EF4-FFF2-40B4-BE49-F238E27FC236}">
                <a16:creationId xmlns:a16="http://schemas.microsoft.com/office/drawing/2014/main" id="{323BC7B1-469B-1E40-8442-F5D48A1D8C01}"/>
              </a:ext>
            </a:extLst>
          </p:cNvPr>
          <p:cNvSpPr/>
          <p:nvPr/>
        </p:nvSpPr>
        <p:spPr>
          <a:xfrm>
            <a:off x="8509000" y="6681022"/>
            <a:ext cx="3684142" cy="176978"/>
          </a:xfrm>
          <a:prstGeom prst="rect">
            <a:avLst/>
          </a:prstGeom>
          <a:solidFill>
            <a:srgbClr val="28EAC9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Shape 626">
            <a:extLst>
              <a:ext uri="{FF2B5EF4-FFF2-40B4-BE49-F238E27FC236}">
                <a16:creationId xmlns:a16="http://schemas.microsoft.com/office/drawing/2014/main" id="{EF7F8356-7D7A-4D4E-9EFC-2963096CE2F1}"/>
              </a:ext>
            </a:extLst>
          </p:cNvPr>
          <p:cNvSpPr/>
          <p:nvPr/>
        </p:nvSpPr>
        <p:spPr>
          <a:xfrm>
            <a:off x="6102358" y="6681022"/>
            <a:ext cx="2406642" cy="176978"/>
          </a:xfrm>
          <a:prstGeom prst="rect">
            <a:avLst/>
          </a:prstGeom>
          <a:solidFill>
            <a:srgbClr val="61CCE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Shape 627">
            <a:extLst>
              <a:ext uri="{FF2B5EF4-FFF2-40B4-BE49-F238E27FC236}">
                <a16:creationId xmlns:a16="http://schemas.microsoft.com/office/drawing/2014/main" id="{83CE839D-50E2-524B-9052-2B0D6BB656B0}"/>
              </a:ext>
            </a:extLst>
          </p:cNvPr>
          <p:cNvSpPr/>
          <p:nvPr/>
        </p:nvSpPr>
        <p:spPr>
          <a:xfrm>
            <a:off x="3719513" y="6681022"/>
            <a:ext cx="2382845" cy="176978"/>
          </a:xfrm>
          <a:prstGeom prst="rect">
            <a:avLst/>
          </a:prstGeom>
          <a:solidFill>
            <a:srgbClr val="1DA9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Shape 628">
            <a:extLst>
              <a:ext uri="{FF2B5EF4-FFF2-40B4-BE49-F238E27FC236}">
                <a16:creationId xmlns:a16="http://schemas.microsoft.com/office/drawing/2014/main" id="{BC206E91-D090-F940-960D-4C82AF645F2B}"/>
              </a:ext>
            </a:extLst>
          </p:cNvPr>
          <p:cNvSpPr/>
          <p:nvPr/>
        </p:nvSpPr>
        <p:spPr>
          <a:xfrm>
            <a:off x="1" y="6681022"/>
            <a:ext cx="3719512" cy="176978"/>
          </a:xfrm>
          <a:prstGeom prst="rect">
            <a:avLst/>
          </a:prstGeom>
          <a:solidFill>
            <a:srgbClr val="3172F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hape 644">
            <a:extLst>
              <a:ext uri="{FF2B5EF4-FFF2-40B4-BE49-F238E27FC236}">
                <a16:creationId xmlns:a16="http://schemas.microsoft.com/office/drawing/2014/main" id="{9C18191E-9378-B448-93F9-6843C191F156}"/>
              </a:ext>
            </a:extLst>
          </p:cNvPr>
          <p:cNvSpPr/>
          <p:nvPr/>
        </p:nvSpPr>
        <p:spPr>
          <a:xfrm>
            <a:off x="9227963" y="780641"/>
            <a:ext cx="65" cy="15388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numCol="1" anchor="ctr">
            <a:spAutoFit/>
          </a:bodyPr>
          <a:lstStyle>
            <a:lvl1pPr algn="l" defTabSz="457200">
              <a:defRPr sz="10000">
                <a:solidFill>
                  <a:srgbClr val="727B85"/>
                </a:solidFill>
                <a:latin typeface="FontAwesome Regular"/>
                <a:ea typeface="FontAwesome Regular"/>
                <a:cs typeface="FontAwesome Regular"/>
                <a:sym typeface="FontAwesome Regular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endParaRPr kumimoji="0" sz="10000" b="0" i="0" u="none" strike="noStrike" kern="1200" cap="none" spc="0" normalizeH="0" baseline="0" noProof="0" dirty="0">
              <a:ln>
                <a:noFill/>
              </a:ln>
              <a:solidFill>
                <a:srgbClr val="727B85"/>
              </a:solidFill>
              <a:effectLst/>
              <a:uLnTx/>
              <a:uFillTx/>
              <a:latin typeface="FontAwesome Regular"/>
              <a:sym typeface="FontAwesome Regular"/>
            </a:endParaRPr>
          </a:p>
        </p:txBody>
      </p:sp>
      <p:sp>
        <p:nvSpPr>
          <p:cNvPr id="7" name="Shape 647">
            <a:extLst>
              <a:ext uri="{FF2B5EF4-FFF2-40B4-BE49-F238E27FC236}">
                <a16:creationId xmlns:a16="http://schemas.microsoft.com/office/drawing/2014/main" id="{23635EFE-ECCB-B745-A447-25E5CEA7AC86}"/>
              </a:ext>
            </a:extLst>
          </p:cNvPr>
          <p:cNvSpPr/>
          <p:nvPr/>
        </p:nvSpPr>
        <p:spPr>
          <a:xfrm>
            <a:off x="6943919" y="780641"/>
            <a:ext cx="65" cy="15388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numCol="1" anchor="ctr">
            <a:spAutoFit/>
          </a:bodyPr>
          <a:lstStyle>
            <a:lvl1pPr algn="l" defTabSz="457200">
              <a:defRPr sz="10000">
                <a:solidFill>
                  <a:srgbClr val="55C1E7"/>
                </a:solidFill>
                <a:latin typeface="FontAwesome Regular"/>
                <a:ea typeface="FontAwesome Regular"/>
                <a:cs typeface="FontAwesome Regular"/>
                <a:sym typeface="FontAwesome Regular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endParaRPr kumimoji="0" sz="10000" b="0" i="0" u="none" strike="noStrike" kern="1200" cap="none" spc="0" normalizeH="0" baseline="0" noProof="0" dirty="0">
              <a:ln>
                <a:noFill/>
              </a:ln>
              <a:solidFill>
                <a:srgbClr val="55C1E7"/>
              </a:solidFill>
              <a:effectLst/>
              <a:uLnTx/>
              <a:uFillTx/>
              <a:latin typeface="FontAwesome Regular"/>
              <a:sym typeface="FontAwesome Regular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C59925C-5602-4995-AA64-6AD4279C5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254" y="320890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>
                <a:latin typeface="ARIAL ROUNDED MT LIGHT"/>
              </a:rPr>
              <a:t>Capex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641DD9-3C32-CEC5-7BF3-F7648711AD3E}"/>
              </a:ext>
            </a:extLst>
          </p:cNvPr>
          <p:cNvSpPr txBox="1"/>
          <p:nvPr/>
        </p:nvSpPr>
        <p:spPr>
          <a:xfrm>
            <a:off x="-420255" y="1654766"/>
            <a:ext cx="61052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Arial Nova" panose="020B0504020202020204" pitchFamily="34" charset="0"/>
              </a:rPr>
              <a:t>Installation and Commissioning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B50C7C3-7FC2-1E59-52BF-9F9917F91439}"/>
              </a:ext>
            </a:extLst>
          </p:cNvPr>
          <p:cNvSpPr/>
          <p:nvPr/>
        </p:nvSpPr>
        <p:spPr>
          <a:xfrm>
            <a:off x="406399" y="5997794"/>
            <a:ext cx="1974527" cy="422288"/>
          </a:xfrm>
          <a:prstGeom prst="rect">
            <a:avLst/>
          </a:prstGeom>
          <a:solidFill>
            <a:srgbClr val="1DA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latin typeface="Arial Nova" panose="020B0504020202020204" pitchFamily="34" charset="0"/>
              </a:rPr>
              <a:t>Turbine</a:t>
            </a:r>
          </a:p>
          <a:p>
            <a:pPr algn="ctr"/>
            <a:r>
              <a:rPr lang="en-GB" sz="1200" b="1" dirty="0">
                <a:latin typeface="Arial Nova" panose="020B0504020202020204" pitchFamily="34" charset="0"/>
              </a:rPr>
              <a:t>2%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0715EAA-C2E5-47EE-64B6-8D82ACC7EEAD}"/>
              </a:ext>
            </a:extLst>
          </p:cNvPr>
          <p:cNvSpPr/>
          <p:nvPr/>
        </p:nvSpPr>
        <p:spPr>
          <a:xfrm>
            <a:off x="3409669" y="6011665"/>
            <a:ext cx="2240786" cy="422288"/>
          </a:xfrm>
          <a:prstGeom prst="rect">
            <a:avLst/>
          </a:prstGeom>
          <a:solidFill>
            <a:srgbClr val="1DA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latin typeface="Arial Nova" panose="020B0504020202020204" pitchFamily="34" charset="0"/>
              </a:rPr>
              <a:t>Foundation</a:t>
            </a:r>
          </a:p>
          <a:p>
            <a:pPr algn="ctr"/>
            <a:r>
              <a:rPr lang="en-GB" sz="1200" b="1" dirty="0">
                <a:latin typeface="Arial Nova" panose="020B0504020202020204" pitchFamily="34" charset="0"/>
              </a:rPr>
              <a:t>4%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4812B3E-41E3-F4DF-5942-A087EAB50854}"/>
              </a:ext>
            </a:extLst>
          </p:cNvPr>
          <p:cNvSpPr/>
          <p:nvPr/>
        </p:nvSpPr>
        <p:spPr>
          <a:xfrm>
            <a:off x="6679198" y="6011665"/>
            <a:ext cx="2240658" cy="422288"/>
          </a:xfrm>
          <a:prstGeom prst="rect">
            <a:avLst/>
          </a:prstGeom>
          <a:solidFill>
            <a:srgbClr val="1DA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latin typeface="Arial Nova" panose="020B0504020202020204" pitchFamily="34" charset="0"/>
              </a:rPr>
              <a:t>Array Electrical</a:t>
            </a:r>
          </a:p>
          <a:p>
            <a:pPr algn="ctr"/>
            <a:r>
              <a:rPr lang="en-GB" sz="1200" b="1" dirty="0">
                <a:latin typeface="Arial Nova" panose="020B0504020202020204" pitchFamily="34" charset="0"/>
              </a:rPr>
              <a:t>7%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183546A-8004-C1E1-511C-492388D278D8}"/>
              </a:ext>
            </a:extLst>
          </p:cNvPr>
          <p:cNvCxnSpPr/>
          <p:nvPr/>
        </p:nvCxnSpPr>
        <p:spPr>
          <a:xfrm>
            <a:off x="2632363" y="6222809"/>
            <a:ext cx="613066" cy="0"/>
          </a:xfrm>
          <a:prstGeom prst="straightConnector1">
            <a:avLst/>
          </a:prstGeom>
          <a:ln>
            <a:solidFill>
              <a:srgbClr val="1DA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5B5CDE2-09BD-294E-F6E2-FBD70F5CAD07}"/>
              </a:ext>
            </a:extLst>
          </p:cNvPr>
          <p:cNvCxnSpPr/>
          <p:nvPr/>
        </p:nvCxnSpPr>
        <p:spPr>
          <a:xfrm>
            <a:off x="5795825" y="6222809"/>
            <a:ext cx="613066" cy="0"/>
          </a:xfrm>
          <a:prstGeom prst="straightConnector1">
            <a:avLst/>
          </a:prstGeom>
          <a:ln>
            <a:solidFill>
              <a:srgbClr val="1DA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93D46CE8-EA0C-5CDF-8768-29DA9E34A7BB}"/>
              </a:ext>
            </a:extLst>
          </p:cNvPr>
          <p:cNvSpPr/>
          <p:nvPr/>
        </p:nvSpPr>
        <p:spPr>
          <a:xfrm>
            <a:off x="9804089" y="5997794"/>
            <a:ext cx="2087042" cy="422288"/>
          </a:xfrm>
          <a:prstGeom prst="rect">
            <a:avLst/>
          </a:prstGeom>
          <a:solidFill>
            <a:srgbClr val="1DA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latin typeface="Arial Nova" panose="020B0504020202020204" pitchFamily="34" charset="0"/>
              </a:rPr>
              <a:t>Transmission</a:t>
            </a:r>
          </a:p>
          <a:p>
            <a:pPr algn="ctr"/>
            <a:r>
              <a:rPr lang="en-GB" sz="1200" b="1" dirty="0">
                <a:latin typeface="Arial Nova" panose="020B0504020202020204" pitchFamily="34" charset="0"/>
              </a:rPr>
              <a:t>3%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C364920-7020-F76B-2133-5BAABCFD798F}"/>
              </a:ext>
            </a:extLst>
          </p:cNvPr>
          <p:cNvCxnSpPr/>
          <p:nvPr/>
        </p:nvCxnSpPr>
        <p:spPr>
          <a:xfrm>
            <a:off x="9074727" y="6234163"/>
            <a:ext cx="613066" cy="0"/>
          </a:xfrm>
          <a:prstGeom prst="straightConnector1">
            <a:avLst/>
          </a:prstGeom>
          <a:ln>
            <a:solidFill>
              <a:srgbClr val="1DA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B339315-A168-669A-B153-6AAF990A2413}"/>
              </a:ext>
            </a:extLst>
          </p:cNvPr>
          <p:cNvCxnSpPr>
            <a:cxnSpLocks/>
          </p:cNvCxnSpPr>
          <p:nvPr/>
        </p:nvCxnSpPr>
        <p:spPr>
          <a:xfrm>
            <a:off x="0" y="6234163"/>
            <a:ext cx="242159" cy="0"/>
          </a:xfrm>
          <a:prstGeom prst="straightConnector1">
            <a:avLst/>
          </a:prstGeom>
          <a:ln>
            <a:solidFill>
              <a:srgbClr val="1DA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F3E882A-6A04-964C-385E-0D3597D1B17B}"/>
              </a:ext>
            </a:extLst>
          </p:cNvPr>
          <p:cNvCxnSpPr>
            <a:cxnSpLocks/>
          </p:cNvCxnSpPr>
          <p:nvPr/>
        </p:nvCxnSpPr>
        <p:spPr>
          <a:xfrm>
            <a:off x="12007427" y="6234163"/>
            <a:ext cx="184573" cy="0"/>
          </a:xfrm>
          <a:prstGeom prst="line">
            <a:avLst/>
          </a:prstGeom>
          <a:ln>
            <a:solidFill>
              <a:srgbClr val="1DA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E0F5582-6A33-FF56-8C73-ACA9CE150156}"/>
              </a:ext>
            </a:extLst>
          </p:cNvPr>
          <p:cNvCxnSpPr/>
          <p:nvPr/>
        </p:nvCxnSpPr>
        <p:spPr>
          <a:xfrm>
            <a:off x="0" y="5874327"/>
            <a:ext cx="12192000" cy="0"/>
          </a:xfrm>
          <a:prstGeom prst="line">
            <a:avLst/>
          </a:prstGeom>
          <a:ln w="22225">
            <a:solidFill>
              <a:srgbClr val="1DA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C9090F7-BBB8-A973-3147-2F9342F92BB8}"/>
              </a:ext>
            </a:extLst>
          </p:cNvPr>
          <p:cNvCxnSpPr>
            <a:cxnSpLocks/>
          </p:cNvCxnSpPr>
          <p:nvPr/>
        </p:nvCxnSpPr>
        <p:spPr>
          <a:xfrm>
            <a:off x="934700" y="2052024"/>
            <a:ext cx="26213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519AE42F-7EB9-3722-92BE-5AC4CA91F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700" y="2964295"/>
            <a:ext cx="665929" cy="18370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51D18D7-54CA-92B4-3D35-DC608BD08D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699" y="3308309"/>
            <a:ext cx="665929" cy="18370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5C437C6-B38E-5FA6-F584-7B32134711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699" y="3630084"/>
            <a:ext cx="665929" cy="183705"/>
          </a:xfrm>
          <a:prstGeom prst="rect">
            <a:avLst/>
          </a:prstGeom>
        </p:spPr>
      </p:pic>
      <p:pic>
        <p:nvPicPr>
          <p:cNvPr id="30" name="Picture 29" descr="Logo&#10;&#10;Description automatically generated">
            <a:extLst>
              <a:ext uri="{FF2B5EF4-FFF2-40B4-BE49-F238E27FC236}">
                <a16:creationId xmlns:a16="http://schemas.microsoft.com/office/drawing/2014/main" id="{3D524439-EE85-1B7B-8759-A9D9919165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7404" y="2887749"/>
            <a:ext cx="448790" cy="351892"/>
          </a:xfrm>
          <a:prstGeom prst="rect">
            <a:avLst/>
          </a:prstGeom>
        </p:spPr>
      </p:pic>
      <p:pic>
        <p:nvPicPr>
          <p:cNvPr id="34" name="Picture 33" descr="Logo&#10;&#10;Description automatically generated">
            <a:extLst>
              <a:ext uri="{FF2B5EF4-FFF2-40B4-BE49-F238E27FC236}">
                <a16:creationId xmlns:a16="http://schemas.microsoft.com/office/drawing/2014/main" id="{B1E5C5A0-76BB-CF24-958B-613117149B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7404" y="3251635"/>
            <a:ext cx="448790" cy="351892"/>
          </a:xfrm>
          <a:prstGeom prst="rect">
            <a:avLst/>
          </a:prstGeom>
        </p:spPr>
      </p:pic>
      <p:pic>
        <p:nvPicPr>
          <p:cNvPr id="40" name="Picture 39" descr="Logo&#10;&#10;Description automatically generated">
            <a:extLst>
              <a:ext uri="{FF2B5EF4-FFF2-40B4-BE49-F238E27FC236}">
                <a16:creationId xmlns:a16="http://schemas.microsoft.com/office/drawing/2014/main" id="{7C1002F4-8591-AA53-2C01-969E15FD3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7404" y="3637879"/>
            <a:ext cx="448790" cy="351892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CB91EB10-881F-EF97-7FFE-AB47AB788951}"/>
              </a:ext>
            </a:extLst>
          </p:cNvPr>
          <p:cNvSpPr txBox="1"/>
          <p:nvPr/>
        </p:nvSpPr>
        <p:spPr>
          <a:xfrm>
            <a:off x="1878690" y="2917856"/>
            <a:ext cx="38062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Arial Nova" panose="020B0504020202020204" pitchFamily="34" charset="0"/>
              </a:rPr>
              <a:t>Power cable installation analysis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186CB74-59F9-7E11-4A1F-F986E2AFFFB2}"/>
              </a:ext>
            </a:extLst>
          </p:cNvPr>
          <p:cNvSpPr txBox="1"/>
          <p:nvPr/>
        </p:nvSpPr>
        <p:spPr>
          <a:xfrm>
            <a:off x="1878690" y="3259675"/>
            <a:ext cx="2952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Arial Nova" panose="020B0504020202020204" pitchFamily="34" charset="0"/>
              </a:rPr>
              <a:t>Mooring analysis</a:t>
            </a:r>
          </a:p>
          <a:p>
            <a:endParaRPr lang="en-GB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1EB9408-B9A4-71EB-C10E-42E0B22EA694}"/>
              </a:ext>
            </a:extLst>
          </p:cNvPr>
          <p:cNvSpPr txBox="1"/>
          <p:nvPr/>
        </p:nvSpPr>
        <p:spPr>
          <a:xfrm>
            <a:off x="1897039" y="3633507"/>
            <a:ext cx="4008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Arial Nova" panose="020B0504020202020204" pitchFamily="34" charset="0"/>
              </a:rPr>
              <a:t>Owner’s engineer for cable installation</a:t>
            </a:r>
          </a:p>
          <a:p>
            <a:endParaRPr lang="en-GB" dirty="0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022BE931-3EBC-A2C9-A13C-328359513F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871" y="3969251"/>
            <a:ext cx="665930" cy="275099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4F68B0A9-90D0-FFA0-33DC-9A3015DD10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871" y="4434683"/>
            <a:ext cx="665930" cy="275099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FE78FB27-92DF-B8BE-42AF-0507A82715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5329" y="4914959"/>
            <a:ext cx="954428" cy="21281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A6B36CB9-63A5-1840-EC8A-E2195E693240}"/>
              </a:ext>
            </a:extLst>
          </p:cNvPr>
          <p:cNvSpPr txBox="1"/>
          <p:nvPr/>
        </p:nvSpPr>
        <p:spPr>
          <a:xfrm>
            <a:off x="1878690" y="3943164"/>
            <a:ext cx="47253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latin typeface="Arial Nova" panose="020B0504020202020204" pitchFamily="34" charset="0"/>
              </a:rPr>
              <a:t>EPC/Product Delivery of specialist tooling for foundation installation support (PileFixation/PileProp)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E1B63C5-BF76-3FC6-C806-61FF4E29E76F}"/>
              </a:ext>
            </a:extLst>
          </p:cNvPr>
          <p:cNvSpPr txBox="1"/>
          <p:nvPr/>
        </p:nvSpPr>
        <p:spPr>
          <a:xfrm>
            <a:off x="1878690" y="4435191"/>
            <a:ext cx="49377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latin typeface="Arial Nova" panose="020B0504020202020204" pitchFamily="34" charset="0"/>
              </a:rPr>
              <a:t>EPC/Product delivery cable handling (Carousels, Tensioners, Spoolers, Cable Lay).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1CA43C2-1AC9-7AE5-E689-EE1C128F467C}"/>
              </a:ext>
            </a:extLst>
          </p:cNvPr>
          <p:cNvSpPr txBox="1"/>
          <p:nvPr/>
        </p:nvSpPr>
        <p:spPr>
          <a:xfrm>
            <a:off x="1878689" y="4897775"/>
            <a:ext cx="63176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latin typeface="Arial Nova" panose="020B0504020202020204" pitchFamily="34" charset="0"/>
              </a:rPr>
              <a:t>NDT – advanced and conventional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620F52A-F2A3-F795-E116-838A2B9BB124}"/>
              </a:ext>
            </a:extLst>
          </p:cNvPr>
          <p:cNvSpPr txBox="1"/>
          <p:nvPr/>
        </p:nvSpPr>
        <p:spPr>
          <a:xfrm>
            <a:off x="7174215" y="2901679"/>
            <a:ext cx="4716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GB" sz="1400" dirty="0"/>
              <a:t>Fit out on &amp; offshore substations &amp; nacelles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830A6DB-41E9-D4F5-C46A-8C6564A8C714}"/>
              </a:ext>
            </a:extLst>
          </p:cNvPr>
          <p:cNvSpPr txBox="1"/>
          <p:nvPr/>
        </p:nvSpPr>
        <p:spPr>
          <a:xfrm>
            <a:off x="7176495" y="3256933"/>
            <a:ext cx="63176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latin typeface="Arial Nova" panose="020B0504020202020204" pitchFamily="34" charset="0"/>
              </a:rPr>
              <a:t>Commissioning substations and nacelles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F0F1DF1-210E-247E-ABD2-1F84AC0406BD}"/>
              </a:ext>
            </a:extLst>
          </p:cNvPr>
          <p:cNvSpPr txBox="1"/>
          <p:nvPr/>
        </p:nvSpPr>
        <p:spPr>
          <a:xfrm>
            <a:off x="7196854" y="3635387"/>
            <a:ext cx="69596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latin typeface="Arial Nova" panose="020B0504020202020204" pitchFamily="34" charset="0"/>
              </a:rPr>
              <a:t>HV works &amp; grid connection     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0A5E8FB-F499-6B7D-1E48-F30AF24287CE}"/>
              </a:ext>
            </a:extLst>
          </p:cNvPr>
          <p:cNvSpPr txBox="1"/>
          <p:nvPr/>
        </p:nvSpPr>
        <p:spPr>
          <a:xfrm>
            <a:off x="7201556" y="4101722"/>
            <a:ext cx="72921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latin typeface="Arial Nova" panose="020B0504020202020204" pitchFamily="34" charset="0"/>
              </a:rPr>
              <a:t>Rope access capability</a:t>
            </a:r>
          </a:p>
        </p:txBody>
      </p:sp>
      <p:pic>
        <p:nvPicPr>
          <p:cNvPr id="62" name="Picture 61" descr="Logo&#10;&#10;Description automatically generated">
            <a:extLst>
              <a:ext uri="{FF2B5EF4-FFF2-40B4-BE49-F238E27FC236}">
                <a16:creationId xmlns:a16="http://schemas.microsoft.com/office/drawing/2014/main" id="{7558F6F2-C823-ABBF-1C10-064B940F35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8097" y="4048071"/>
            <a:ext cx="469362" cy="368022"/>
          </a:xfrm>
          <a:prstGeom prst="rect">
            <a:avLst/>
          </a:prstGeom>
        </p:spPr>
      </p:pic>
      <p:pic>
        <p:nvPicPr>
          <p:cNvPr id="63" name="Picture 62" descr="Logo&#10;&#10;Description automatically generated">
            <a:extLst>
              <a:ext uri="{FF2B5EF4-FFF2-40B4-BE49-F238E27FC236}">
                <a16:creationId xmlns:a16="http://schemas.microsoft.com/office/drawing/2014/main" id="{47D198D4-2A7E-EA60-825E-BEF05232D3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8097" y="4489049"/>
            <a:ext cx="469362" cy="368022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3267FFE0-511A-905D-27CC-13AEDCCF31EE}"/>
              </a:ext>
            </a:extLst>
          </p:cNvPr>
          <p:cNvSpPr txBox="1"/>
          <p:nvPr/>
        </p:nvSpPr>
        <p:spPr>
          <a:xfrm>
            <a:off x="7196854" y="4541441"/>
            <a:ext cx="48105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latin typeface="Arial Nova" panose="020B0504020202020204" pitchFamily="34" charset="0"/>
              </a:rPr>
              <a:t>Owners Engineer (technical assurance) / PMO services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4EE6B880-8186-30B4-F942-0F4F0498C4E7}"/>
              </a:ext>
            </a:extLst>
          </p:cNvPr>
          <p:cNvSpPr/>
          <p:nvPr/>
        </p:nvSpPr>
        <p:spPr>
          <a:xfrm>
            <a:off x="6622932" y="2380083"/>
            <a:ext cx="5384729" cy="3036041"/>
          </a:xfrm>
          <a:prstGeom prst="rect">
            <a:avLst/>
          </a:prstGeom>
          <a:noFill/>
          <a:ln>
            <a:solidFill>
              <a:srgbClr val="1DA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3471B5D9-2BDD-70C9-EE87-7AA2A8AF00F5}"/>
              </a:ext>
            </a:extLst>
          </p:cNvPr>
          <p:cNvSpPr/>
          <p:nvPr/>
        </p:nvSpPr>
        <p:spPr>
          <a:xfrm>
            <a:off x="844558" y="2392221"/>
            <a:ext cx="5602092" cy="3023903"/>
          </a:xfrm>
          <a:prstGeom prst="rect">
            <a:avLst/>
          </a:prstGeom>
          <a:noFill/>
          <a:ln>
            <a:solidFill>
              <a:srgbClr val="1DA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CA72047-486D-23C2-A399-B38325373267}"/>
              </a:ext>
            </a:extLst>
          </p:cNvPr>
          <p:cNvSpPr txBox="1"/>
          <p:nvPr/>
        </p:nvSpPr>
        <p:spPr>
          <a:xfrm>
            <a:off x="2647161" y="2425633"/>
            <a:ext cx="251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DA9FF"/>
                </a:solidFill>
                <a:latin typeface="Arial Nova" panose="020B0504020202020204" pitchFamily="34" charset="0"/>
              </a:rPr>
              <a:t>CURRENT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99EC04B-B019-12B9-6BBA-6840B77C31E2}"/>
              </a:ext>
            </a:extLst>
          </p:cNvPr>
          <p:cNvSpPr txBox="1"/>
          <p:nvPr/>
        </p:nvSpPr>
        <p:spPr>
          <a:xfrm>
            <a:off x="8625290" y="2425633"/>
            <a:ext cx="12053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1DA9FF"/>
                </a:solidFill>
                <a:latin typeface="Arial Nova" panose="020B0504020202020204" pitchFamily="34" charset="0"/>
              </a:rPr>
              <a:t>FUTURE</a:t>
            </a:r>
          </a:p>
        </p:txBody>
      </p:sp>
      <p:pic>
        <p:nvPicPr>
          <p:cNvPr id="73" name="Graphic 72" descr="Wind Turbines outline">
            <a:extLst>
              <a:ext uri="{FF2B5EF4-FFF2-40B4-BE49-F238E27FC236}">
                <a16:creationId xmlns:a16="http://schemas.microsoft.com/office/drawing/2014/main" id="{1501D6D9-98AD-B4C4-D195-1C1F79CA6E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51910" y="1578152"/>
            <a:ext cx="504074" cy="50407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6134672-CE61-9421-1DB8-109342F33B08}"/>
              </a:ext>
            </a:extLst>
          </p:cNvPr>
          <p:cNvSpPr/>
          <p:nvPr/>
        </p:nvSpPr>
        <p:spPr>
          <a:xfrm>
            <a:off x="9232802" y="320112"/>
            <a:ext cx="2647199" cy="5941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5C1AC8DB-7362-C31C-4343-C265C259BB6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4716" y="351959"/>
            <a:ext cx="2240253" cy="48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199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5109E8F0-8660-DC78-23F6-79AF04D10BA3}"/>
              </a:ext>
            </a:extLst>
          </p:cNvPr>
          <p:cNvSpPr/>
          <p:nvPr/>
        </p:nvSpPr>
        <p:spPr>
          <a:xfrm>
            <a:off x="0" y="5874327"/>
            <a:ext cx="12192000" cy="806686"/>
          </a:xfrm>
          <a:prstGeom prst="rect">
            <a:avLst/>
          </a:prstGeom>
          <a:solidFill>
            <a:srgbClr val="111F3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hape 625">
            <a:extLst>
              <a:ext uri="{FF2B5EF4-FFF2-40B4-BE49-F238E27FC236}">
                <a16:creationId xmlns:a16="http://schemas.microsoft.com/office/drawing/2014/main" id="{323BC7B1-469B-1E40-8442-F5D48A1D8C01}"/>
              </a:ext>
            </a:extLst>
          </p:cNvPr>
          <p:cNvSpPr/>
          <p:nvPr/>
        </p:nvSpPr>
        <p:spPr>
          <a:xfrm>
            <a:off x="8509000" y="6681022"/>
            <a:ext cx="3684142" cy="176978"/>
          </a:xfrm>
          <a:prstGeom prst="rect">
            <a:avLst/>
          </a:prstGeom>
          <a:solidFill>
            <a:srgbClr val="28EAC9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Shape 626">
            <a:extLst>
              <a:ext uri="{FF2B5EF4-FFF2-40B4-BE49-F238E27FC236}">
                <a16:creationId xmlns:a16="http://schemas.microsoft.com/office/drawing/2014/main" id="{EF7F8356-7D7A-4D4E-9EFC-2963096CE2F1}"/>
              </a:ext>
            </a:extLst>
          </p:cNvPr>
          <p:cNvSpPr/>
          <p:nvPr/>
        </p:nvSpPr>
        <p:spPr>
          <a:xfrm>
            <a:off x="6102358" y="6681022"/>
            <a:ext cx="2406642" cy="176978"/>
          </a:xfrm>
          <a:prstGeom prst="rect">
            <a:avLst/>
          </a:prstGeom>
          <a:solidFill>
            <a:srgbClr val="61CCE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Shape 627">
            <a:extLst>
              <a:ext uri="{FF2B5EF4-FFF2-40B4-BE49-F238E27FC236}">
                <a16:creationId xmlns:a16="http://schemas.microsoft.com/office/drawing/2014/main" id="{83CE839D-50E2-524B-9052-2B0D6BB656B0}"/>
              </a:ext>
            </a:extLst>
          </p:cNvPr>
          <p:cNvSpPr/>
          <p:nvPr/>
        </p:nvSpPr>
        <p:spPr>
          <a:xfrm>
            <a:off x="3719513" y="6681022"/>
            <a:ext cx="2382845" cy="176978"/>
          </a:xfrm>
          <a:prstGeom prst="rect">
            <a:avLst/>
          </a:prstGeom>
          <a:solidFill>
            <a:srgbClr val="1DA9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Shape 628">
            <a:extLst>
              <a:ext uri="{FF2B5EF4-FFF2-40B4-BE49-F238E27FC236}">
                <a16:creationId xmlns:a16="http://schemas.microsoft.com/office/drawing/2014/main" id="{BC206E91-D090-F940-960D-4C82AF645F2B}"/>
              </a:ext>
            </a:extLst>
          </p:cNvPr>
          <p:cNvSpPr/>
          <p:nvPr/>
        </p:nvSpPr>
        <p:spPr>
          <a:xfrm>
            <a:off x="1" y="6681022"/>
            <a:ext cx="3719512" cy="176978"/>
          </a:xfrm>
          <a:prstGeom prst="rect">
            <a:avLst/>
          </a:prstGeom>
          <a:solidFill>
            <a:srgbClr val="3172F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hape 644">
            <a:extLst>
              <a:ext uri="{FF2B5EF4-FFF2-40B4-BE49-F238E27FC236}">
                <a16:creationId xmlns:a16="http://schemas.microsoft.com/office/drawing/2014/main" id="{9C18191E-9378-B448-93F9-6843C191F156}"/>
              </a:ext>
            </a:extLst>
          </p:cNvPr>
          <p:cNvSpPr/>
          <p:nvPr/>
        </p:nvSpPr>
        <p:spPr>
          <a:xfrm>
            <a:off x="9227963" y="780641"/>
            <a:ext cx="65" cy="15388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numCol="1" anchor="ctr">
            <a:spAutoFit/>
          </a:bodyPr>
          <a:lstStyle>
            <a:lvl1pPr algn="l" defTabSz="457200">
              <a:defRPr sz="10000">
                <a:solidFill>
                  <a:srgbClr val="727B85"/>
                </a:solidFill>
                <a:latin typeface="FontAwesome Regular"/>
                <a:ea typeface="FontAwesome Regular"/>
                <a:cs typeface="FontAwesome Regular"/>
                <a:sym typeface="FontAwesome Regular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endParaRPr kumimoji="0" sz="10000" b="0" i="0" u="none" strike="noStrike" kern="1200" cap="none" spc="0" normalizeH="0" baseline="0" noProof="0" dirty="0">
              <a:ln>
                <a:noFill/>
              </a:ln>
              <a:solidFill>
                <a:srgbClr val="727B85"/>
              </a:solidFill>
              <a:effectLst/>
              <a:uLnTx/>
              <a:uFillTx/>
              <a:latin typeface="FontAwesome Regular"/>
              <a:sym typeface="FontAwesome Regular"/>
            </a:endParaRPr>
          </a:p>
        </p:txBody>
      </p:sp>
      <p:sp>
        <p:nvSpPr>
          <p:cNvPr id="7" name="Shape 647">
            <a:extLst>
              <a:ext uri="{FF2B5EF4-FFF2-40B4-BE49-F238E27FC236}">
                <a16:creationId xmlns:a16="http://schemas.microsoft.com/office/drawing/2014/main" id="{23635EFE-ECCB-B745-A447-25E5CEA7AC86}"/>
              </a:ext>
            </a:extLst>
          </p:cNvPr>
          <p:cNvSpPr/>
          <p:nvPr/>
        </p:nvSpPr>
        <p:spPr>
          <a:xfrm>
            <a:off x="6943919" y="780641"/>
            <a:ext cx="65" cy="15388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numCol="1" anchor="ctr">
            <a:spAutoFit/>
          </a:bodyPr>
          <a:lstStyle>
            <a:lvl1pPr algn="l" defTabSz="457200">
              <a:defRPr sz="10000">
                <a:solidFill>
                  <a:srgbClr val="55C1E7"/>
                </a:solidFill>
                <a:latin typeface="FontAwesome Regular"/>
                <a:ea typeface="FontAwesome Regular"/>
                <a:cs typeface="FontAwesome Regular"/>
                <a:sym typeface="FontAwesome Regular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endParaRPr kumimoji="0" sz="10000" b="0" i="0" u="none" strike="noStrike" kern="1200" cap="none" spc="0" normalizeH="0" baseline="0" noProof="0" dirty="0">
              <a:ln>
                <a:noFill/>
              </a:ln>
              <a:solidFill>
                <a:srgbClr val="55C1E7"/>
              </a:solidFill>
              <a:effectLst/>
              <a:uLnTx/>
              <a:uFillTx/>
              <a:latin typeface="FontAwesome Regular"/>
              <a:sym typeface="FontAwesome Regular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C59925C-5602-4995-AA64-6AD4279C5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4558" y="291234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>
                <a:latin typeface="ARIAL ROUNDED MT LIGHT"/>
              </a:rPr>
              <a:t>Opex</a:t>
            </a:r>
          </a:p>
        </p:txBody>
      </p: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08BD52F7-7C1F-5B49-6B29-3EFA3F61FE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700" y="2995332"/>
            <a:ext cx="448790" cy="351892"/>
          </a:xfrm>
          <a:prstGeom prst="rect">
            <a:avLst/>
          </a:prstGeom>
        </p:spPr>
      </p:pic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05897FC8-ECB8-605A-71AA-15664A5681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700" y="3391091"/>
            <a:ext cx="448790" cy="3518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BFF2A4F-71A1-64D6-433D-D8813CE748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452" y="3841649"/>
            <a:ext cx="954428" cy="2128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3A59D4A-2D2E-E50E-2845-79EA9C87DF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452" y="4285430"/>
            <a:ext cx="954428" cy="21281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64A1777-2477-4128-30E8-414743960E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837" y="4631685"/>
            <a:ext cx="719305" cy="23394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494F559-4373-7AE0-B5FC-DB07BF96CF68}"/>
              </a:ext>
            </a:extLst>
          </p:cNvPr>
          <p:cNvSpPr txBox="1"/>
          <p:nvPr/>
        </p:nvSpPr>
        <p:spPr>
          <a:xfrm>
            <a:off x="1963880" y="3048394"/>
            <a:ext cx="3343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Arial Nova" panose="020B0504020202020204" pitchFamily="34" charset="0"/>
              </a:rPr>
              <a:t>Onshore electrical O&amp;M</a:t>
            </a:r>
          </a:p>
          <a:p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45DA05-8AB8-CD0E-29E4-628DDD1D5421}"/>
              </a:ext>
            </a:extLst>
          </p:cNvPr>
          <p:cNvSpPr txBox="1"/>
          <p:nvPr/>
        </p:nvSpPr>
        <p:spPr>
          <a:xfrm>
            <a:off x="1963880" y="3405145"/>
            <a:ext cx="3823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latin typeface="Arial Nova" panose="020B0504020202020204" pitchFamily="34" charset="0"/>
              </a:rPr>
              <a:t>Senior Authorised Person (SAP)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85291E7-1EF5-5682-3E4F-E8C228459BAA}"/>
              </a:ext>
            </a:extLst>
          </p:cNvPr>
          <p:cNvSpPr txBox="1"/>
          <p:nvPr/>
        </p:nvSpPr>
        <p:spPr>
          <a:xfrm>
            <a:off x="1963880" y="3751121"/>
            <a:ext cx="3823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latin typeface="Arial Nova" panose="020B0504020202020204" pitchFamily="34" charset="0"/>
              </a:rPr>
              <a:t>Conventional &amp; Advanced NDT, rope access, blade inspection and repair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BA2D480-2464-72B2-9721-324027CCE4FD}"/>
              </a:ext>
            </a:extLst>
          </p:cNvPr>
          <p:cNvSpPr txBox="1"/>
          <p:nvPr/>
        </p:nvSpPr>
        <p:spPr>
          <a:xfrm>
            <a:off x="1963880" y="4228353"/>
            <a:ext cx="40917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latin typeface="Arial Nova" panose="020B0504020202020204" pitchFamily="34" charset="0"/>
              </a:rPr>
              <a:t>QA/QC, Welding Inspection, STAT inspections</a:t>
            </a:r>
          </a:p>
          <a:p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78C11E-C758-56E0-4415-86BE4BF2B8FB}"/>
              </a:ext>
            </a:extLst>
          </p:cNvPr>
          <p:cNvSpPr txBox="1"/>
          <p:nvPr/>
        </p:nvSpPr>
        <p:spPr>
          <a:xfrm>
            <a:off x="1963880" y="4599871"/>
            <a:ext cx="3269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latin typeface="Arial Nova" panose="020B0504020202020204" pitchFamily="34" charset="0"/>
              </a:rPr>
              <a:t>Cable integrity management</a:t>
            </a:r>
          </a:p>
        </p:txBody>
      </p:sp>
      <p:pic>
        <p:nvPicPr>
          <p:cNvPr id="22" name="Picture 21" descr="Logo&#10;&#10;Description automatically generated">
            <a:extLst>
              <a:ext uri="{FF2B5EF4-FFF2-40B4-BE49-F238E27FC236}">
                <a16:creationId xmlns:a16="http://schemas.microsoft.com/office/drawing/2014/main" id="{C86D6A5C-BA57-4C74-0BA8-B718A08AC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6889" y="3055253"/>
            <a:ext cx="448790" cy="351892"/>
          </a:xfrm>
          <a:prstGeom prst="rect">
            <a:avLst/>
          </a:prstGeom>
        </p:spPr>
      </p:pic>
      <p:pic>
        <p:nvPicPr>
          <p:cNvPr id="23" name="Picture 22" descr="Logo&#10;&#10;Description automatically generated">
            <a:extLst>
              <a:ext uri="{FF2B5EF4-FFF2-40B4-BE49-F238E27FC236}">
                <a16:creationId xmlns:a16="http://schemas.microsoft.com/office/drawing/2014/main" id="{97B55FCF-DBB9-C9A3-B00F-A5084DFA02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4643" y="3450856"/>
            <a:ext cx="448790" cy="351892"/>
          </a:xfrm>
          <a:prstGeom prst="rect">
            <a:avLst/>
          </a:prstGeom>
        </p:spPr>
      </p:pic>
      <p:pic>
        <p:nvPicPr>
          <p:cNvPr id="24" name="Picture 23" descr="Logo&#10;&#10;Description automatically generated">
            <a:extLst>
              <a:ext uri="{FF2B5EF4-FFF2-40B4-BE49-F238E27FC236}">
                <a16:creationId xmlns:a16="http://schemas.microsoft.com/office/drawing/2014/main" id="{91BC8B64-2EAC-DE4B-E37C-1A2D115E2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6889" y="3853239"/>
            <a:ext cx="448790" cy="351892"/>
          </a:xfrm>
          <a:prstGeom prst="rect">
            <a:avLst/>
          </a:prstGeom>
        </p:spPr>
      </p:pic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7B3C5482-5E70-923C-03DD-F666FCF33F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6889" y="4248112"/>
            <a:ext cx="448790" cy="35189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6F01668-B167-7E9F-6FFB-76F7179BAD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3903" y="4673837"/>
            <a:ext cx="954428" cy="21281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0F49025-0E40-1F93-B05C-118FC3511F51}"/>
              </a:ext>
            </a:extLst>
          </p:cNvPr>
          <p:cNvSpPr txBox="1"/>
          <p:nvPr/>
        </p:nvSpPr>
        <p:spPr>
          <a:xfrm>
            <a:off x="7871890" y="3054673"/>
            <a:ext cx="39613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Arial Nova" panose="020B0504020202020204" pitchFamily="34" charset="0"/>
              </a:rPr>
              <a:t>Offshore facility management / ‘duty holder</a:t>
            </a:r>
            <a:r>
              <a:rPr lang="en-US" sz="1800" dirty="0"/>
              <a:t>’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9F24A70-C716-6746-19BD-F25D5934892E}"/>
              </a:ext>
            </a:extLst>
          </p:cNvPr>
          <p:cNvSpPr txBox="1"/>
          <p:nvPr/>
        </p:nvSpPr>
        <p:spPr>
          <a:xfrm>
            <a:off x="7878331" y="3451312"/>
            <a:ext cx="40535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Arial Nova" panose="020B0504020202020204" pitchFamily="34" charset="0"/>
              </a:rPr>
              <a:t>Offshore O&amp;M; substation, tower upgrades /mods </a:t>
            </a:r>
            <a:endParaRPr lang="en-GB" sz="1400" dirty="0">
              <a:latin typeface="Arial Nova" panose="020B05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4F219B1-9AB4-B006-F07F-972E5ADF7102}"/>
              </a:ext>
            </a:extLst>
          </p:cNvPr>
          <p:cNvSpPr txBox="1"/>
          <p:nvPr/>
        </p:nvSpPr>
        <p:spPr>
          <a:xfrm>
            <a:off x="7906696" y="3918908"/>
            <a:ext cx="41892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Arial Nova" panose="020B0504020202020204" pitchFamily="34" charset="0"/>
              </a:rPr>
              <a:t>Rope access capability, IRM / balance of plant</a:t>
            </a:r>
          </a:p>
          <a:p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591AC0-7430-6AF4-8568-F8CF3886C7C7}"/>
              </a:ext>
            </a:extLst>
          </p:cNvPr>
          <p:cNvSpPr txBox="1"/>
          <p:nvPr/>
        </p:nvSpPr>
        <p:spPr>
          <a:xfrm>
            <a:off x="7912906" y="4257023"/>
            <a:ext cx="41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Arial Nova" panose="020B0504020202020204" pitchFamily="34" charset="0"/>
              </a:rPr>
              <a:t>Decom planning, engineering support &amp; management</a:t>
            </a:r>
            <a:endParaRPr lang="en-GB" sz="1400" dirty="0">
              <a:latin typeface="Arial Nova" panose="020B05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D384F14-F7C2-6065-8292-4701C8C93B1A}"/>
              </a:ext>
            </a:extLst>
          </p:cNvPr>
          <p:cNvSpPr txBox="1"/>
          <p:nvPr/>
        </p:nvSpPr>
        <p:spPr>
          <a:xfrm>
            <a:off x="7914929" y="4641526"/>
            <a:ext cx="34452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1DA9FF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latin typeface="Arial Nova" panose="020B0504020202020204" pitchFamily="34" charset="0"/>
              </a:rPr>
              <a:t>Drone inspections, Robotic Inspection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D066F3D-23E0-0490-9E66-A5ED273C4889}"/>
              </a:ext>
            </a:extLst>
          </p:cNvPr>
          <p:cNvGrpSpPr/>
          <p:nvPr/>
        </p:nvGrpSpPr>
        <p:grpSpPr>
          <a:xfrm>
            <a:off x="736944" y="5947396"/>
            <a:ext cx="9447589" cy="437598"/>
            <a:chOff x="934700" y="5954141"/>
            <a:chExt cx="9447589" cy="437598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BEF7B74-610B-7B03-DE8C-B3C14D1AA67B}"/>
                </a:ext>
              </a:extLst>
            </p:cNvPr>
            <p:cNvSpPr/>
            <p:nvPr/>
          </p:nvSpPr>
          <p:spPr>
            <a:xfrm>
              <a:off x="934700" y="5955580"/>
              <a:ext cx="2510399" cy="422288"/>
            </a:xfrm>
            <a:prstGeom prst="rect">
              <a:avLst/>
            </a:prstGeom>
            <a:solidFill>
              <a:srgbClr val="1DA9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latin typeface="Arial Nova" panose="020B0504020202020204" pitchFamily="34" charset="0"/>
                </a:rPr>
                <a:t>Operational Services </a:t>
              </a:r>
            </a:p>
            <a:p>
              <a:pPr algn="ctr"/>
              <a:r>
                <a:rPr lang="en-GB" sz="1200" b="1" dirty="0">
                  <a:latin typeface="Arial Nova" panose="020B0504020202020204" pitchFamily="34" charset="0"/>
                </a:rPr>
                <a:t>12%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78889C4-6604-0344-229E-1E0255670971}"/>
                </a:ext>
              </a:extLst>
            </p:cNvPr>
            <p:cNvSpPr/>
            <p:nvPr/>
          </p:nvSpPr>
          <p:spPr>
            <a:xfrm>
              <a:off x="4383568" y="5969451"/>
              <a:ext cx="2510399" cy="422288"/>
            </a:xfrm>
            <a:prstGeom prst="rect">
              <a:avLst/>
            </a:prstGeom>
            <a:solidFill>
              <a:srgbClr val="1DA9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latin typeface="Arial Nova" panose="020B0504020202020204" pitchFamily="34" charset="0"/>
                </a:rPr>
                <a:t>Maintenance and Modifications</a:t>
              </a:r>
            </a:p>
            <a:p>
              <a:pPr algn="ctr"/>
              <a:r>
                <a:rPr lang="en-GB" sz="1200" b="1" dirty="0">
                  <a:latin typeface="Arial Nova" panose="020B0504020202020204" pitchFamily="34" charset="0"/>
                </a:rPr>
                <a:t>24%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ECA9B5E-CE7B-7A87-EABD-F5AA5F1AC880}"/>
                </a:ext>
              </a:extLst>
            </p:cNvPr>
            <p:cNvSpPr/>
            <p:nvPr/>
          </p:nvSpPr>
          <p:spPr>
            <a:xfrm>
              <a:off x="7871890" y="5954141"/>
              <a:ext cx="2510399" cy="422288"/>
            </a:xfrm>
            <a:prstGeom prst="rect">
              <a:avLst/>
            </a:prstGeom>
            <a:solidFill>
              <a:srgbClr val="1DA9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latin typeface="Arial Nova" panose="020B0504020202020204" pitchFamily="34" charset="0"/>
                </a:rPr>
                <a:t>Decom</a:t>
              </a:r>
            </a:p>
            <a:p>
              <a:pPr algn="ctr"/>
              <a:r>
                <a:rPr lang="en-GB" sz="1200" b="1" dirty="0">
                  <a:latin typeface="Arial Nova" panose="020B0504020202020204" pitchFamily="34" charset="0"/>
                </a:rPr>
                <a:t>7%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C19DE40A-3712-DE4A-7BE7-D1C46E12AD24}"/>
                </a:ext>
              </a:extLst>
            </p:cNvPr>
            <p:cNvCxnSpPr/>
            <p:nvPr/>
          </p:nvCxnSpPr>
          <p:spPr>
            <a:xfrm>
              <a:off x="3598716" y="6165285"/>
              <a:ext cx="613066" cy="0"/>
            </a:xfrm>
            <a:prstGeom prst="straightConnector1">
              <a:avLst/>
            </a:prstGeom>
            <a:ln>
              <a:solidFill>
                <a:srgbClr val="1DA9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3A95E9FE-C344-F885-F5A2-D1E6BCE8EC80}"/>
                </a:ext>
              </a:extLst>
            </p:cNvPr>
            <p:cNvCxnSpPr/>
            <p:nvPr/>
          </p:nvCxnSpPr>
          <p:spPr>
            <a:xfrm>
              <a:off x="7094584" y="6180595"/>
              <a:ext cx="613066" cy="0"/>
            </a:xfrm>
            <a:prstGeom prst="straightConnector1">
              <a:avLst/>
            </a:prstGeom>
            <a:ln>
              <a:solidFill>
                <a:srgbClr val="1DA9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DF08717-54FE-E918-3710-D6BFC851D472}"/>
              </a:ext>
            </a:extLst>
          </p:cNvPr>
          <p:cNvSpPr txBox="1"/>
          <p:nvPr/>
        </p:nvSpPr>
        <p:spPr>
          <a:xfrm>
            <a:off x="884582" y="1636885"/>
            <a:ext cx="6987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Arial Nova" panose="020B0504020202020204" pitchFamily="34" charset="0"/>
              </a:rPr>
              <a:t>Engineering, Procurement and Construction (EPC)</a:t>
            </a:r>
            <a:endParaRPr lang="en-GB" b="1" dirty="0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F0B00C7-F077-9EED-8AD7-F07E7243D264}"/>
              </a:ext>
            </a:extLst>
          </p:cNvPr>
          <p:cNvCxnSpPr>
            <a:cxnSpLocks/>
          </p:cNvCxnSpPr>
          <p:nvPr/>
        </p:nvCxnSpPr>
        <p:spPr>
          <a:xfrm>
            <a:off x="0" y="6166195"/>
            <a:ext cx="326739" cy="0"/>
          </a:xfrm>
          <a:prstGeom prst="straightConnector1">
            <a:avLst/>
          </a:prstGeom>
          <a:ln>
            <a:solidFill>
              <a:srgbClr val="1DA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747200F-6E40-66DF-F38C-E7E07AB680A6}"/>
              </a:ext>
            </a:extLst>
          </p:cNvPr>
          <p:cNvCxnSpPr/>
          <p:nvPr/>
        </p:nvCxnSpPr>
        <p:spPr>
          <a:xfrm>
            <a:off x="0" y="5874327"/>
            <a:ext cx="12192000" cy="0"/>
          </a:xfrm>
          <a:prstGeom prst="line">
            <a:avLst/>
          </a:prstGeom>
          <a:ln w="22225">
            <a:solidFill>
              <a:srgbClr val="1DA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DE3A5FEE-C8F2-DB84-048D-34121892DC1F}"/>
              </a:ext>
            </a:extLst>
          </p:cNvPr>
          <p:cNvSpPr/>
          <p:nvPr/>
        </p:nvSpPr>
        <p:spPr>
          <a:xfrm>
            <a:off x="884581" y="2392218"/>
            <a:ext cx="5211419" cy="2707029"/>
          </a:xfrm>
          <a:prstGeom prst="rect">
            <a:avLst/>
          </a:prstGeom>
          <a:noFill/>
          <a:ln>
            <a:solidFill>
              <a:srgbClr val="1DA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05F808F-8303-A4F6-3459-3960EFFF575F}"/>
              </a:ext>
            </a:extLst>
          </p:cNvPr>
          <p:cNvSpPr/>
          <p:nvPr/>
        </p:nvSpPr>
        <p:spPr>
          <a:xfrm>
            <a:off x="6621800" y="2389468"/>
            <a:ext cx="5322223" cy="2707029"/>
          </a:xfrm>
          <a:prstGeom prst="rect">
            <a:avLst/>
          </a:prstGeom>
          <a:noFill/>
          <a:ln>
            <a:solidFill>
              <a:srgbClr val="1DA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9AFED26-B906-30D8-E76F-7832F125286A}"/>
              </a:ext>
            </a:extLst>
          </p:cNvPr>
          <p:cNvCxnSpPr>
            <a:cxnSpLocks/>
          </p:cNvCxnSpPr>
          <p:nvPr/>
        </p:nvCxnSpPr>
        <p:spPr>
          <a:xfrm>
            <a:off x="934700" y="2052024"/>
            <a:ext cx="2621300" cy="0"/>
          </a:xfrm>
          <a:prstGeom prst="line">
            <a:avLst/>
          </a:prstGeom>
          <a:ln w="25400">
            <a:solidFill>
              <a:srgbClr val="1DA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988B3A1B-D7DA-80C8-FE55-60D1C319220A}"/>
              </a:ext>
            </a:extLst>
          </p:cNvPr>
          <p:cNvSpPr txBox="1"/>
          <p:nvPr/>
        </p:nvSpPr>
        <p:spPr>
          <a:xfrm>
            <a:off x="2647161" y="2425633"/>
            <a:ext cx="251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DA9FF"/>
                </a:solidFill>
                <a:latin typeface="Arial Nova" panose="020B0504020202020204" pitchFamily="34" charset="0"/>
              </a:rPr>
              <a:t>CURRENT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E91D17-4795-3EF6-463D-E31D6645FFD4}"/>
              </a:ext>
            </a:extLst>
          </p:cNvPr>
          <p:cNvSpPr txBox="1"/>
          <p:nvPr/>
        </p:nvSpPr>
        <p:spPr>
          <a:xfrm>
            <a:off x="8625290" y="2425633"/>
            <a:ext cx="12053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1DA9FF"/>
                </a:solidFill>
                <a:latin typeface="Arial Nova" panose="020B0504020202020204" pitchFamily="34" charset="0"/>
              </a:rPr>
              <a:t>FUTURE</a:t>
            </a:r>
          </a:p>
        </p:txBody>
      </p:sp>
      <p:pic>
        <p:nvPicPr>
          <p:cNvPr id="46" name="Graphic 45" descr="Wind Turbines outline">
            <a:extLst>
              <a:ext uri="{FF2B5EF4-FFF2-40B4-BE49-F238E27FC236}">
                <a16:creationId xmlns:a16="http://schemas.microsoft.com/office/drawing/2014/main" id="{1E48CC1E-4872-AA69-4E46-28ECDF0250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471305" y="1504085"/>
            <a:ext cx="504074" cy="50407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98FC371-EFA7-27CD-D9DF-4E441D4059A9}"/>
              </a:ext>
            </a:extLst>
          </p:cNvPr>
          <p:cNvSpPr/>
          <p:nvPr/>
        </p:nvSpPr>
        <p:spPr>
          <a:xfrm>
            <a:off x="9232802" y="320112"/>
            <a:ext cx="2647199" cy="5941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84A45524-3EAF-C000-CFDA-61E5FB40FC6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4716" y="351959"/>
            <a:ext cx="2240253" cy="48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881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FAB9-EA42-44C9-9CDD-B3C1A1EF62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latin typeface="Arial Rounded MT Light" panose="02000403040000020004" pitchFamily="2" charset="0"/>
              </a:rPr>
              <a:t>Thank You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A58B1AC-4940-2D42-9081-4C2EF97435F6}"/>
              </a:ext>
            </a:extLst>
          </p:cNvPr>
          <p:cNvGrpSpPr/>
          <p:nvPr/>
        </p:nvGrpSpPr>
        <p:grpSpPr>
          <a:xfrm>
            <a:off x="1" y="6681022"/>
            <a:ext cx="12193141" cy="176978"/>
            <a:chOff x="1" y="6681022"/>
            <a:chExt cx="12193141" cy="176978"/>
          </a:xfrm>
        </p:grpSpPr>
        <p:sp>
          <p:nvSpPr>
            <p:cNvPr id="5" name="Shape 625">
              <a:extLst>
                <a:ext uri="{FF2B5EF4-FFF2-40B4-BE49-F238E27FC236}">
                  <a16:creationId xmlns:a16="http://schemas.microsoft.com/office/drawing/2014/main" id="{D2694553-85C4-B14C-88B3-594509AEA5FA}"/>
                </a:ext>
              </a:extLst>
            </p:cNvPr>
            <p:cNvSpPr/>
            <p:nvPr/>
          </p:nvSpPr>
          <p:spPr>
            <a:xfrm>
              <a:off x="8509000" y="6681022"/>
              <a:ext cx="3684142" cy="176978"/>
            </a:xfrm>
            <a:prstGeom prst="rect">
              <a:avLst/>
            </a:prstGeom>
            <a:solidFill>
              <a:srgbClr val="28EAC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6" name="Shape 626">
              <a:extLst>
                <a:ext uri="{FF2B5EF4-FFF2-40B4-BE49-F238E27FC236}">
                  <a16:creationId xmlns:a16="http://schemas.microsoft.com/office/drawing/2014/main" id="{7489A4C2-53BF-4643-8724-C8B3451D2450}"/>
                </a:ext>
              </a:extLst>
            </p:cNvPr>
            <p:cNvSpPr/>
            <p:nvPr/>
          </p:nvSpPr>
          <p:spPr>
            <a:xfrm>
              <a:off x="6102358" y="6681022"/>
              <a:ext cx="2406642" cy="176978"/>
            </a:xfrm>
            <a:prstGeom prst="rect">
              <a:avLst/>
            </a:prstGeom>
            <a:solidFill>
              <a:srgbClr val="61CC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7" name="Shape 627">
              <a:extLst>
                <a:ext uri="{FF2B5EF4-FFF2-40B4-BE49-F238E27FC236}">
                  <a16:creationId xmlns:a16="http://schemas.microsoft.com/office/drawing/2014/main" id="{380EFB94-C17A-7C4D-886E-89F6117AC325}"/>
                </a:ext>
              </a:extLst>
            </p:cNvPr>
            <p:cNvSpPr/>
            <p:nvPr/>
          </p:nvSpPr>
          <p:spPr>
            <a:xfrm>
              <a:off x="3719513" y="6681022"/>
              <a:ext cx="2382845" cy="176978"/>
            </a:xfrm>
            <a:prstGeom prst="rect">
              <a:avLst/>
            </a:prstGeom>
            <a:solidFill>
              <a:srgbClr val="1DA9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8" name="Shape 628">
              <a:extLst>
                <a:ext uri="{FF2B5EF4-FFF2-40B4-BE49-F238E27FC236}">
                  <a16:creationId xmlns:a16="http://schemas.microsoft.com/office/drawing/2014/main" id="{0DAF4CB5-1277-884F-9797-276EEC2199F5}"/>
                </a:ext>
              </a:extLst>
            </p:cNvPr>
            <p:cNvSpPr/>
            <p:nvPr/>
          </p:nvSpPr>
          <p:spPr>
            <a:xfrm>
              <a:off x="1" y="6681022"/>
              <a:ext cx="3719512" cy="176978"/>
            </a:xfrm>
            <a:prstGeom prst="rect">
              <a:avLst/>
            </a:prstGeom>
            <a:solidFill>
              <a:srgbClr val="3172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dirty="0"/>
            </a:p>
          </p:txBody>
        </p:sp>
      </p:grpSp>
    </p:spTree>
    <p:extLst>
      <p:ext uri="{BB962C8B-B14F-4D97-AF65-F5344CB8AC3E}">
        <p14:creationId xmlns:p14="http://schemas.microsoft.com/office/powerpoint/2010/main" val="593089838"/>
      </p:ext>
    </p:extLst>
  </p:cSld>
  <p:clrMapOvr>
    <a:masterClrMapping/>
  </p:clrMapOvr>
</p:sld>
</file>

<file path=ppt/theme/theme1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lacier Energy Powerpoint Template 2" id="{52EC700F-0078-403B-956C-781283C4D780}" vid="{E5B244A1-5A77-44BB-ADA0-003545F9D53F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lacier Energy Powerpoint Template 2" id="{52EC700F-0078-403B-956C-781283C4D780}" vid="{E5B244A1-5A77-44BB-ADA0-003545F9D53F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lacier Energy Powerpoint Template 2" id="{52EC700F-0078-403B-956C-781283C4D780}" vid="{02E6B28D-8467-4761-B178-850E769C38CA}"/>
    </a:ext>
  </a:extLst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lacier Energy Powerpoint Template 2" id="{52EC700F-0078-403B-956C-781283C4D780}" vid="{02E6B28D-8467-4761-B178-850E769C38CA}"/>
    </a:ext>
  </a:extLst>
</a:theme>
</file>

<file path=ppt/theme/theme6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lacier Energy Powerpoint Template 2" id="{52EC700F-0078-403B-956C-781283C4D780}" vid="{3F7EA018-C98C-409B-9424-9B09C3260382}"/>
    </a:ext>
  </a:extLst>
</a:theme>
</file>

<file path=ppt/theme/theme7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lacier Energy Powerpoint Template 2" id="{52EC700F-0078-403B-956C-781283C4D780}" vid="{02E6B28D-8467-4761-B178-850E769C38CA}"/>
    </a:ext>
  </a:extLst>
</a:theme>
</file>

<file path=ppt/theme/theme8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lacier Energy Powerpoint Template 2" id="{52EC700F-0078-403B-956C-781283C4D780}" vid="{02E6B28D-8467-4761-B178-850E769C38C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638d8df-67b9-4cbe-ab17-3064160c81fb">
      <Terms xmlns="http://schemas.microsoft.com/office/infopath/2007/PartnerControls"/>
    </lcf76f155ced4ddcb4097134ff3c332f>
    <TaxCatchAll xmlns="7a19ba36-b8b8-452c-9833-b2dd045cd25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599C3B54588D44AC9FE490A18D15E9" ma:contentTypeVersion="16" ma:contentTypeDescription="Create a new document." ma:contentTypeScope="" ma:versionID="1840ed53362afaf41714728cf7c176b0">
  <xsd:schema xmlns:xsd="http://www.w3.org/2001/XMLSchema" xmlns:xs="http://www.w3.org/2001/XMLSchema" xmlns:p="http://schemas.microsoft.com/office/2006/metadata/properties" xmlns:ns2="a638d8df-67b9-4cbe-ab17-3064160c81fb" xmlns:ns3="7a19ba36-b8b8-452c-9833-b2dd045cd25b" targetNamespace="http://schemas.microsoft.com/office/2006/metadata/properties" ma:root="true" ma:fieldsID="efea7ae3fa8b45ddb9f0e3797238108c" ns2:_="" ns3:_="">
    <xsd:import namespace="a638d8df-67b9-4cbe-ab17-3064160c81fb"/>
    <xsd:import namespace="7a19ba36-b8b8-452c-9833-b2dd045cd25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38d8df-67b9-4cbe-ab17-3064160c81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251ccfb5-01f3-49b1-89a3-f275d8fc95a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19ba36-b8b8-452c-9833-b2dd045cd25b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34e0cf3-ef61-4edc-84d8-a36385cacd1d}" ma:internalName="TaxCatchAll" ma:showField="CatchAllData" ma:web="7a19ba36-b8b8-452c-9833-b2dd045cd2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ACE3F4-BEC1-4734-AAB4-94E3AD6450D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AF1FFE9-6A02-4C3E-AA7F-EE1072939730}">
  <ds:schemaRefs>
    <ds:schemaRef ds:uri="http://schemas.microsoft.com/office/2006/metadata/properties"/>
    <ds:schemaRef ds:uri="http://schemas.microsoft.com/office/infopath/2007/PartnerControls"/>
    <ds:schemaRef ds:uri="a638d8df-67b9-4cbe-ab17-3064160c81fb"/>
    <ds:schemaRef ds:uri="7a19ba36-b8b8-452c-9833-b2dd045cd25b"/>
  </ds:schemaRefs>
</ds:datastoreItem>
</file>

<file path=customXml/itemProps3.xml><?xml version="1.0" encoding="utf-8"?>
<ds:datastoreItem xmlns:ds="http://schemas.openxmlformats.org/officeDocument/2006/customXml" ds:itemID="{CCC02DB9-A8B1-450B-A0D9-43DACA63CE2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38d8df-67b9-4cbe-ab17-3064160c81fb"/>
    <ds:schemaRef ds:uri="7a19ba36-b8b8-452c-9833-b2dd045cd2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3_Office Theme</Template>
  <TotalTime>3431</TotalTime>
  <Words>606</Words>
  <Application>Microsoft Office PowerPoint</Application>
  <PresentationFormat>Widescreen</PresentationFormat>
  <Paragraphs>152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8</vt:i4>
      </vt:variant>
    </vt:vector>
  </HeadingPairs>
  <TitlesOfParts>
    <vt:vector size="26" baseType="lpstr">
      <vt:lpstr>Arial</vt:lpstr>
      <vt:lpstr>Arial Nova</vt:lpstr>
      <vt:lpstr>Arial Rounded MT Bold</vt:lpstr>
      <vt:lpstr>ARIAL ROUNDED MT LIGHT</vt:lpstr>
      <vt:lpstr>ARIAL ROUNDED MT LIGHT</vt:lpstr>
      <vt:lpstr>Avenir Next LT Pro</vt:lpstr>
      <vt:lpstr>Calibri</vt:lpstr>
      <vt:lpstr>Calibri Light</vt:lpstr>
      <vt:lpstr>FontAwesome Regular</vt:lpstr>
      <vt:lpstr>Wingdings</vt:lpstr>
      <vt:lpstr>3_Office Theme</vt:lpstr>
      <vt:lpstr>2_Custom Design</vt:lpstr>
      <vt:lpstr>4_Office Theme</vt:lpstr>
      <vt:lpstr>1_Custom Design</vt:lpstr>
      <vt:lpstr>Custom Design</vt:lpstr>
      <vt:lpstr>2_Office Theme</vt:lpstr>
      <vt:lpstr>3_Custom Design</vt:lpstr>
      <vt:lpstr>4_Custom Design</vt:lpstr>
      <vt:lpstr>PowerPoint Presentation</vt:lpstr>
      <vt:lpstr>PowerPoint Presentation</vt:lpstr>
      <vt:lpstr>Simmons Fund Capability and Delivery</vt:lpstr>
      <vt:lpstr>Devex</vt:lpstr>
      <vt:lpstr>Capex</vt:lpstr>
      <vt:lpstr>Capex</vt:lpstr>
      <vt:lpstr>Opex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Title Here</dc:title>
  <dc:creator>Lisa Thompson</dc:creator>
  <cp:lastModifiedBy>Megan McBeath</cp:lastModifiedBy>
  <cp:revision>47</cp:revision>
  <dcterms:created xsi:type="dcterms:W3CDTF">2020-08-31T13:43:46Z</dcterms:created>
  <dcterms:modified xsi:type="dcterms:W3CDTF">2022-10-17T11:08:42Z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0x01010088599C3B54588D44AC9FE490A18D15E9</vt:lpwstr>
  </property>
  <property fmtid="{D5CDD505-2E9C-101B-9397-08002B2CF9AE}" pid="3" name="MediaServiceImageTags">
    <vt:lpwstr/>
  </property>
</Properties>
</file>